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nso"/>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s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s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s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s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s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s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s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s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s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s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s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s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s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s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s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s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s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s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s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ns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nso" altLang="ko-KR" b="1">
                <a:solidFill>
                  <a:schemeClr val="tx1">
                    <a:lumMod val="50000"/>
                    <a:lumOff val="50000"/>
                  </a:schemeClr>
                </a:solidFill>
              </a:rPr>
              <a:t>No. 72 Lentšu la Modimo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nso" altLang="ko-KR" sz="4400"/>
              <a:t>Morwa wa Bobedi o ile a lahlega gomme o a hwetšwa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Ya lehono</a:t>
            </a:r>
            <a:r xmlns:a="http://schemas.openxmlformats.org/drawingml/2006/main">
              <a:rPr altLang="en-US" lang="nso" sz="4000">
                <a:solidFill>
                  <a:srgbClr val="ff0000"/>
                </a:solidFill>
              </a:rPr>
              <a:t> </a:t>
            </a:r>
            <a:r xmlns:a="http://schemas.openxmlformats.org/drawingml/2006/main">
              <a:rPr altLang="ko-KR" lang="nso" sz="4000">
                <a:solidFill>
                  <a:srgbClr val="ff0000"/>
                </a:solidFill>
              </a:rPr>
              <a:t>Tekatlhaologanyo</a:t>
            </a:r>
            <a:r xmlns:a="http://schemas.openxmlformats.org/drawingml/2006/main">
              <a:rPr altLang="en-US" lang="nso"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nso" sz="3200">
                <a:solidFill>
                  <a:schemeClr val="tx1">
                    <a:lumMod val="65000"/>
                    <a:lumOff val="35000"/>
                  </a:schemeClr>
                </a:solidFill>
              </a:rPr>
              <a:t>Tate o ile a swara bjang morwa wa bobedi ge a boa?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1 </a:t>
            </a:r>
            <a:r xmlns:a="http://schemas.openxmlformats.org/drawingml/2006/main">
              <a:rPr altLang="ko-KR" lang="nso" sz="2800">
                <a:solidFill>
                  <a:schemeClr val="tx1">
                    <a:lumMod val="65000"/>
                    <a:lumOff val="35000"/>
                  </a:schemeClr>
                </a:solidFill>
              </a:rPr>
              <a:t>A raka morwa wa bobedi.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2 </a:t>
            </a:r>
            <a:r xmlns:a="http://schemas.openxmlformats.org/drawingml/2006/main">
              <a:rPr altLang="ko-KR" lang="nso" sz="2800">
                <a:solidFill>
                  <a:schemeClr val="tx1">
                    <a:lumMod val="65000"/>
                    <a:lumOff val="35000"/>
                  </a:schemeClr>
                </a:solidFill>
              </a:rPr>
              <a:t>A otla morwa wa bobedi.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3 </a:t>
            </a:r>
            <a:r xmlns:a="http://schemas.openxmlformats.org/drawingml/2006/main">
              <a:rPr altLang="ko-KR" lang="nso" sz="2800">
                <a:solidFill>
                  <a:schemeClr val="tx1">
                    <a:lumMod val="65000"/>
                    <a:lumOff val="35000"/>
                  </a:schemeClr>
                </a:solidFill>
              </a:rPr>
              <a:t>Ga se a bona morwa wa bobedi.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4 </a:t>
            </a:r>
            <a:r xmlns:a="http://schemas.openxmlformats.org/drawingml/2006/main">
              <a:rPr altLang="ko-KR" lang="nso" sz="2800">
                <a:solidFill>
                  <a:schemeClr val="tx1">
                    <a:lumMod val="65000"/>
                    <a:lumOff val="35000"/>
                  </a:schemeClr>
                </a:solidFill>
              </a:rPr>
              <a:t>A amogela morwa wa bobedi ka lethabo.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rgbClr val="ff0000"/>
                </a:solidFill>
              </a:rPr>
              <a:t>4 </a:t>
            </a:r>
            <a:r xmlns:a="http://schemas.openxmlformats.org/drawingml/2006/main">
              <a:rPr altLang="ko-KR" lang="nso" sz="2800">
                <a:solidFill>
                  <a:srgbClr val="ff0000"/>
                </a:solidFill>
              </a:rPr>
              <a:t>A amogela morwa wa bobedi ka lethabo.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nso" altLang="ko-KR" b="1">
                <a:solidFill>
                  <a:schemeClr val="tx1">
                    <a:lumMod val="50000"/>
                    <a:lumOff val="50000"/>
                  </a:schemeClr>
                </a:solidFill>
              </a:rPr>
              <a:t>No. 81Lentšu la Modimo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nso" altLang="ko-KR" sz="4400"/>
              <a:t>Mokoloti yo a Kolotago Ditalente tše Dikete tše Lesome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Lentšu la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nso" sz="3600"/>
              <a:t>'Na o be o sa swanela go gaugela mohlanka-gotee le wena go etša ge ke go gaugetše?'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so" sz="2800">
                <a:solidFill>
                  <a:schemeClr val="tx1">
                    <a:lumMod val="65000"/>
                    <a:lumOff val="35000"/>
                  </a:schemeClr>
                </a:solidFill>
              </a:rPr>
              <a:t>Mateo</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18: 10 .</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Go be go na le monna yo a kolotago kgoši ditalente tše dikete tše lesome. Kgoši ya kwela monna yo bohloko, ya phumola sekoloto.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Eupša ge monna yoo a etšwa, a hwetša yo mongwe wa bahlanka-gotee le yena yo a bego a mo kolota didenari tše lekgolo. O ile a mo swara gomme a mo galefela. “Lefa seo o nkolotago sona!”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nso" sz="3200">
                <a:solidFill>
                  <a:schemeClr val="tx1">
                    <a:lumMod val="65000"/>
                    <a:lumOff val="35000"/>
                  </a:schemeClr>
                </a:solidFill>
              </a:rPr>
              <a:t>A lahlela mohlanka-gotee le yena kgolegong. Kgoši ya kwa ditaba tše go tšwa go mohlanka wa gagwe yo mongwe.</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Ke moka kgoši ya galefa gomme ya bitša mohlanka gore a boele morago. “Ke phumotše sekoloto seo ka moka sa gago ka gobane o nkgopetše gore ke dire bjalo. Na o be o sa swanela go gaugela bahlanka-gotee le wena go etša ge ke go gaugetše?”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Jesu o rile, “Bjalo ka ge Tatago rena wa legodimong a le lebaletše, le lebalelane.”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t>Thuto ya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nso" sz="3200">
                <a:solidFill>
                  <a:schemeClr val="tx1">
                    <a:lumMod val="65000"/>
                    <a:lumOff val="35000"/>
                  </a:schemeClr>
                </a:solidFill>
              </a:rPr>
              <a:t>Mohlanka o ile a lokollwa sekoloto se segolo kudu sa ditalente tše dikete tše lesome.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Eupša ga se a ka a lebalela mohlanka-gotee le yena yo a bego a mo kolota didenari tše lekgolo.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Ye ke boemo bja kgopolo bja go se leboge.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Gape re lebaletšwe le go phološwa ka mogau ka Jesu.</a:t>
            </a:r>
            <a:r xmlns:a="http://schemas.openxmlformats.org/drawingml/2006/main">
              <a:rPr altLang="en-US" lang="nso" sz="3200">
                <a:solidFill>
                  <a:schemeClr val="tx1">
                    <a:lumMod val="65000"/>
                    <a:lumOff val="35000"/>
                  </a:schemeClr>
                </a:solidFill>
              </a:rPr>
              <a:t> </a:t>
            </a:r>
            <a:r xmlns:a="http://schemas.openxmlformats.org/drawingml/2006/main">
              <a:rPr altLang="ko-KR" lang="nso" sz="3200">
                <a:solidFill>
                  <a:schemeClr val="tx1">
                    <a:lumMod val="65000"/>
                    <a:lumOff val="35000"/>
                  </a:schemeClr>
                </a:solidFill>
              </a:rPr>
              <a:t>Ge re sa lebale mogau woo, re swanetše go lebalela bao ba re dirilego phošo.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nso" sz="3200"/>
              <a:t>Jesu ke mang?</a:t>
            </a:r>
            <a:r xmlns:a="http://schemas.openxmlformats.org/drawingml/2006/main">
              <a:rPr altLang="en-US" lang="ns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rgbClr val="0070c0"/>
                </a:solidFill>
              </a:rPr>
              <a:t>Jesu o...</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Jesu ke yena a re swarelago le go re rata go fihla bofelong.</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Quiz ya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nso" sz="3200">
                <a:solidFill>
                  <a:schemeClr val="tx1">
                    <a:lumMod val="65000"/>
                    <a:lumOff val="35000"/>
                  </a:schemeClr>
                </a:solidFill>
              </a:rPr>
              <a:t>O hweditse tshelete e kaakang e writed off ke kgosi??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1 </a:t>
            </a:r>
            <a:r xmlns:a="http://schemas.openxmlformats.org/drawingml/2006/main">
              <a:rPr altLang="ko-KR" lang="nso" sz="2800">
                <a:solidFill>
                  <a:schemeClr val="tx1">
                    <a:lumMod val="65000"/>
                    <a:lumOff val="35000"/>
                  </a:schemeClr>
                </a:solidFill>
              </a:rPr>
              <a:t>lekgolo la didenari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ko-KR" lang="nso" sz="2800">
                <a:solidFill>
                  <a:schemeClr val="tx1">
                    <a:lumMod val="65000"/>
                    <a:lumOff val="35000"/>
                  </a:schemeClr>
                </a:solidFill>
              </a:rPr>
              <a:t>Didenari tše makgolo a </a:t>
            </a:r>
            <a:endParaRPr xmlns:a="http://schemas.openxmlformats.org/drawingml/2006/main" altLang="en-US" lang="ko-KR" sz="2800">
              <a:solidFill>
                <a:schemeClr val="tx1">
                  <a:lumMod val="65000"/>
                  <a:lumOff val="35000"/>
                </a:schemeClr>
              </a:solidFill>
            </a:endParaRPr>
            <a:r xmlns:a="http://schemas.openxmlformats.org/drawingml/2006/main">
              <a:rPr altLang="en-US" lang="nso" sz="2800">
                <a:solidFill>
                  <a:schemeClr val="tx1">
                    <a:lumMod val="65000"/>
                    <a:lumOff val="35000"/>
                  </a:schemeClr>
                </a:solidFill>
              </a:rPr>
              <a:t>mabedi</a:t>
            </a: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3 </a:t>
            </a:r>
            <a:r xmlns:a="http://schemas.openxmlformats.org/drawingml/2006/main">
              <a:rPr altLang="ko-KR" lang="nso" sz="2800">
                <a:solidFill>
                  <a:schemeClr val="tx1">
                    <a:lumMod val="65000"/>
                    <a:lumOff val="35000"/>
                  </a:schemeClr>
                </a:solidFill>
              </a:rPr>
              <a:t>ditalente tše lekgolo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4 </a:t>
            </a:r>
            <a:r xmlns:a="http://schemas.openxmlformats.org/drawingml/2006/main">
              <a:rPr altLang="ko-KR" lang="nso" sz="2800">
                <a:solidFill>
                  <a:schemeClr val="tx1">
                    <a:lumMod val="65000"/>
                    <a:lumOff val="35000"/>
                  </a:schemeClr>
                </a:solidFill>
              </a:rPr>
              <a:t>dikete tše lesome tša ditalente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rgbClr val="ff0000"/>
                </a:solidFill>
              </a:rPr>
              <a:t>4 </a:t>
            </a:r>
            <a:r xmlns:a="http://schemas.openxmlformats.org/drawingml/2006/main">
              <a:rPr altLang="ko-KR" lang="nso" sz="2800">
                <a:solidFill>
                  <a:srgbClr val="ff0000"/>
                </a:solidFill>
              </a:rPr>
              <a:t>dikete tše lesome tša ditalente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t>Lentšu la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nso" sz="4000"/>
              <a:t>Gobane morwa wa ka yo o be a hwile gomme o a phela gape; o be a timetše gomme o a hwetšwa.' Ka gona ba thoma go keteka.</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so" sz="2800">
                <a:solidFill>
                  <a:schemeClr val="tx1">
                    <a:lumMod val="65000"/>
                    <a:lumOff val="35000"/>
                  </a:schemeClr>
                </a:solidFill>
              </a:rPr>
              <a:t>Luka</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Lentšu la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nso" sz="3600"/>
              <a:t>'Na o be o sa swanela go gaugela mohlanka-gotee le wena go etša ge ke go gaugetše?'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so" sz="2800">
                <a:solidFill>
                  <a:schemeClr val="tx1">
                    <a:lumMod val="65000"/>
                    <a:lumOff val="35000"/>
                  </a:schemeClr>
                </a:solidFill>
              </a:rPr>
              <a:t>Mateo</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18: 10 .</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nso" altLang="ko-KR" b="1">
                <a:solidFill>
                  <a:schemeClr val="tx1">
                    <a:lumMod val="50000"/>
                    <a:lumOff val="50000"/>
                  </a:schemeClr>
                </a:solidFill>
              </a:rPr>
              <a:t>No. 82 Lentšu la Modimo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nso" altLang="ko-KR" sz="4400"/>
              <a:t>Hosanna go Morwa wa Dafida!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Lentšu la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nso" sz="3600"/>
              <a:t>Mašaba ao a bego a mo etelela pele le ao a bego a mo latela a goeletša a re: “Hosanna go Morwa wa Dafida!” "Go lehlogonolo yo a tlago ka leina la Morena!" "Hosanna ka godimodimo!"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so" sz="2800">
                <a:solidFill>
                  <a:schemeClr val="tx1">
                    <a:lumMod val="65000"/>
                    <a:lumOff val="35000"/>
                  </a:schemeClr>
                </a:solidFill>
              </a:rPr>
              <a:t>Mateo</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nso" altLang="ko-KR" sz="2600">
                <a:solidFill>
                  <a:schemeClr val="tx1">
                    <a:lumMod val="65000"/>
                    <a:lumOff val="35000"/>
                  </a:schemeClr>
                </a:solidFill>
              </a:rPr>
              <a:t>Ge Jesu a batamela Jerusalema, a roma barutiwa ba babedi, a re: “Eyang motsaneng, le tla hwetša pokolo e na le pokolo ya yona kgauswi le yona. Di tlemolle o di tliše go nna.”</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Barutiwa ba babedi ba ile ba tsena motsaneng gomme ba dira kamoo Jesu a ba laetšego ka gona.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Ba hwetša tonki yeo. “Morena o a di hloka.” Ke moka mong wa yona a di romela ka yona nako yeo.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Jesu a dula godimo ga lesea la pokolo gomme a tsena Jerusalema. Mašaba ao a ilego a mo etelela pele gomme a goeletša a re: “Hosana go Morwa wa Dafida!”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Taba ya gore Jesu o be a nametše lesea la pokolo le gore o ile a amogelwa ke mašaba e dirilwe go ya ka boporofeta bjo bo begilwego bja Beibele. Eupša go be go se na motho yo a bego a tseba ka yona.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Thuto ya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nso" sz="3200">
                <a:solidFill>
                  <a:schemeClr val="tx1">
                    <a:lumMod val="65000"/>
                    <a:lumOff val="35000"/>
                  </a:schemeClr>
                </a:solidFill>
              </a:rPr>
              <a:t>"Jesu o ile a namela powana ya pokolo, gomme mašaba a goeletša;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'Hosana go Morwa wa Dafida!'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Ka moka ga tšona di be di porofeditšwe ka Beibeleng.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Jesu o phetše ka go kwa,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bjalo ka ge go ngwadilwe ka Beibeleng.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Rena bao ba latelago Jesu le rena re swanetše go kwa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Lentšu la Modimo ka botlalo.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nso" sz="3200">
                <a:solidFill>
                  <a:srgbClr val="ff0000"/>
                </a:solidFill>
              </a:rPr>
              <a:t>Jesu ke mang?</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rgbClr val="0070c0"/>
                </a:solidFill>
              </a:rPr>
              <a:t>Jesu o...</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Jesu ke kgoši ya rena yeo e swanelwago ke theto le letago.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nso">
                <a:solidFill>
                  <a:schemeClr val="tx1">
                    <a:lumMod val="50000"/>
                    <a:lumOff val="50000"/>
                  </a:schemeClr>
                </a:solidFill>
              </a:rPr>
              <a:t>No. 73 Lentšu la Modimo</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nso" sz="4400"/>
              <a:t>Jesu o Tsoša Latsaro Bahung</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Quiz ya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nso" sz="3200">
                <a:solidFill>
                  <a:schemeClr val="tx1">
                    <a:lumMod val="65000"/>
                    <a:lumOff val="35000"/>
                  </a:schemeClr>
                </a:solidFill>
              </a:rPr>
              <a:t>Jesu o ile a namela eng a tsena Jerusalema?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1 </a:t>
            </a:r>
            <a:r xmlns:a="http://schemas.openxmlformats.org/drawingml/2006/main">
              <a:rPr altLang="ko-KR" lang="nso" sz="2800">
                <a:solidFill>
                  <a:schemeClr val="tx1">
                    <a:lumMod val="65000"/>
                    <a:lumOff val="35000"/>
                  </a:schemeClr>
                </a:solidFill>
              </a:rPr>
              <a:t>powana ya pokolo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2 </a:t>
            </a:r>
            <a:r xmlns:a="http://schemas.openxmlformats.org/drawingml/2006/main">
              <a:rPr altLang="ko-KR" lang="nso" sz="2800">
                <a:solidFill>
                  <a:schemeClr val="tx1">
                    <a:lumMod val="65000"/>
                    <a:lumOff val="35000"/>
                  </a:schemeClr>
                </a:solidFill>
              </a:rPr>
              <a:t>lesea la pere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3 </a:t>
            </a:r>
            <a:r xmlns:a="http://schemas.openxmlformats.org/drawingml/2006/main">
              <a:rPr altLang="ko-KR" lang="nso" sz="2800">
                <a:solidFill>
                  <a:schemeClr val="tx1">
                    <a:lumMod val="65000"/>
                    <a:lumOff val="35000"/>
                  </a:schemeClr>
                </a:solidFill>
              </a:rPr>
              <a:t>lesea la tlou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4 </a:t>
            </a:r>
            <a:r xmlns:a="http://schemas.openxmlformats.org/drawingml/2006/main">
              <a:rPr altLang="ko-KR" lang="nso" sz="2800">
                <a:solidFill>
                  <a:schemeClr val="tx1">
                    <a:lumMod val="65000"/>
                    <a:lumOff val="35000"/>
                  </a:schemeClr>
                </a:solidFill>
              </a:rPr>
              <a:t>ngwana wa kamela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rgbClr val="ff0000"/>
                </a:solidFill>
              </a:rPr>
              <a:t>1 </a:t>
            </a:r>
            <a:r xmlns:a="http://schemas.openxmlformats.org/drawingml/2006/main">
              <a:rPr altLang="ko-KR" lang="nso" sz="2800">
                <a:solidFill>
                  <a:srgbClr val="ff0000"/>
                </a:solidFill>
              </a:rPr>
              <a:t>powana ya pokolo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Lentšu la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nso" sz="3600"/>
              <a:t>Mašaba ao a bego a mo etelela pele le ao a bego a mo latela a goeletša a re: “Hosanna go Morwa wa Dafida!” "Go lehlogonolo yo a tlago ka leina la Morena!" "Hosanna ka godimodimo!"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so" sz="2800">
                <a:solidFill>
                  <a:schemeClr val="tx1">
                    <a:lumMod val="65000"/>
                    <a:lumOff val="35000"/>
                  </a:schemeClr>
                </a:solidFill>
              </a:rPr>
              <a:t>Mateo</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nso" altLang="ko-KR" b="1">
                <a:solidFill>
                  <a:schemeClr val="tx1">
                    <a:lumMod val="50000"/>
                    <a:lumOff val="50000"/>
                  </a:schemeClr>
                </a:solidFill>
              </a:rPr>
              <a:t>No. 83 Lentšu la Modimo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nso" altLang="ko-KR" sz="4400"/>
              <a:t>Ntlo ya ka ke ntlo ya thapelo.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Lentšu la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nso" sz="3600"/>
              <a:t>"Go ngwadilwe," a re go bona, " 'Ntlo ya ka e tla bitšwa ntlo ya thapelo,' eupša le e dira 'lešaka la bahlakodi.'"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so" sz="2800">
                <a:solidFill>
                  <a:schemeClr val="tx1">
                    <a:lumMod val="65000"/>
                    <a:lumOff val="35000"/>
                  </a:schemeClr>
                </a:solidFill>
              </a:rPr>
              <a:t>Mateo</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Jesu o ile a tsena tempeleng ya Jerusalema. Ka gare ga tempele go be go na le barekiši ba bantši le bafetoledi ba tšhelete.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nso" altLang="ko-KR" sz="3000">
                <a:solidFill>
                  <a:schemeClr val="tx1">
                    <a:lumMod val="65000"/>
                    <a:lumOff val="35000"/>
                  </a:schemeClr>
                </a:solidFill>
              </a:rPr>
              <a:t>Jesu o ile a phekgola ditafola tša baananyi ba tšhelete le dipanka tša bao ba rekišago maeba. O ile a otlela bohle bao ba bego ba reka le go rekiša moo.</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Jesu a re ka bogale: “Go ngwadilwe gwa thwe: Ntlo ya ka e tla bitšwa ntlo ya thapelo, eupša wena o e dira lešaka la bahlakodi.”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Jesu o ile a raka bagwebi tempeleng gomme a fodiša balwetši ka tempeleng.</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Thuto ya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nso" sz="3600">
                <a:solidFill>
                  <a:schemeClr val="tx1">
                    <a:lumMod val="65000"/>
                    <a:lumOff val="35000"/>
                  </a:schemeClr>
                </a:solidFill>
              </a:rPr>
              <a:t>Tempele, kereke, ke lefelo la go rapela le go rapela Modimo.</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nso" sz="3600">
                <a:solidFill>
                  <a:schemeClr val="tx1">
                    <a:lumMod val="65000"/>
                    <a:lumOff val="35000"/>
                  </a:schemeClr>
                </a:solidFill>
              </a:rPr>
              <a:t>Jesu o ile a galefela lešaba leo le ilego la e fetoša lefelo la kgwebo.</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nso" sz="3600">
                <a:solidFill>
                  <a:schemeClr val="tx1">
                    <a:lumMod val="65000"/>
                    <a:lumOff val="35000"/>
                  </a:schemeClr>
                </a:solidFill>
              </a:rPr>
              <a:t>O tla ka eng kerekeng?</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nso" sz="3600">
                <a:solidFill>
                  <a:schemeClr val="tx1">
                    <a:lumMod val="65000"/>
                    <a:lumOff val="35000"/>
                  </a:schemeClr>
                </a:solidFill>
              </a:rPr>
              <a:t>Ka kerekeng, o swanetše go kopana le Modimo ka borapedi le thapelo.</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nso" sz="3200">
                <a:solidFill>
                  <a:srgbClr val="ff0000"/>
                </a:solidFill>
              </a:rPr>
              <a:t>Jesu ke mang?</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rgbClr val="0070c0"/>
                </a:solidFill>
              </a:rPr>
              <a:t>Jesu o...</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Jesu ke mong wa kereke. Jesu ke yena a amogelago borapedi le dithapelo tša rena go tšwa kerekeng.</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t>Lentšu la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nso" sz="3600"/>
              <a:t>Jesu a re go yena: "Ke nna tsogo le bophelo. Yo a dumelago go nna o tla phela, le ge a hwile;</a:t>
            </a:r>
            <a:endParaRPr xmlns:a="http://schemas.openxmlformats.org/drawingml/2006/main" altLang="ko-KR" lang="en-US" sz="3600"/>
          </a:p>
          <a:p>
            <a:pPr xmlns:a="http://schemas.openxmlformats.org/drawingml/2006/main" lvl="0">
              <a:defRPr/>
            </a:pPr>
            <a:r xmlns:a="http://schemas.openxmlformats.org/drawingml/2006/main">
              <a:rPr altLang="ko-KR" lang="nso" sz="3600"/>
              <a:t>gomme mang le mang yo a phelago le go dumela go nna a ka se tsoge a hwile. Na o dumela se?"</a:t>
            </a:r>
            <a:endParaRPr xmlns:a="http://schemas.openxmlformats.org/drawingml/2006/main" altLang="ko-KR" lang="en-US" sz="3600"/>
          </a:p>
          <a:p>
            <a:pPr xmlns:a="http://schemas.openxmlformats.org/drawingml/2006/main" lvl="0">
              <a:defRPr/>
            </a:pPr>
            <a:r xmlns:a="http://schemas.openxmlformats.org/drawingml/2006/main">
              <a:rPr altLang="ko-KR" lang="nso"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so" sz="2800">
                <a:solidFill>
                  <a:schemeClr val="tx1">
                    <a:lumMod val="65000"/>
                    <a:lumOff val="35000"/>
                  </a:schemeClr>
                </a:solidFill>
              </a:rPr>
              <a:t>Johane</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11: 1 .</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t>Quiz ya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nso" sz="3200">
                <a:solidFill>
                  <a:schemeClr val="tx1">
                    <a:lumMod val="65000"/>
                    <a:lumOff val="35000"/>
                  </a:schemeClr>
                </a:solidFill>
              </a:rPr>
              <a:t>Jesu o ile a raka bomang tempeleng?</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1 </a:t>
            </a:r>
            <a:r xmlns:a="http://schemas.openxmlformats.org/drawingml/2006/main">
              <a:rPr altLang="ko-KR" lang="nso" sz="2800">
                <a:solidFill>
                  <a:schemeClr val="tx1">
                    <a:lumMod val="65000"/>
                    <a:lumOff val="35000"/>
                  </a:schemeClr>
                </a:solidFill>
              </a:rPr>
              <a:t>Bajuda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2 </a:t>
            </a:r>
            <a:r xmlns:a="http://schemas.openxmlformats.org/drawingml/2006/main">
              <a:rPr altLang="ko-KR" lang="nso" sz="2800">
                <a:solidFill>
                  <a:schemeClr val="tx1">
                    <a:lumMod val="65000"/>
                    <a:lumOff val="35000"/>
                  </a:schemeClr>
                </a:solidFill>
              </a:rPr>
              <a:t>Moditšhaba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3 </a:t>
            </a:r>
            <a:r xmlns:a="http://schemas.openxmlformats.org/drawingml/2006/main">
              <a:rPr altLang="ko-KR" lang="nso" sz="2800">
                <a:solidFill>
                  <a:schemeClr val="tx1">
                    <a:lumMod val="65000"/>
                    <a:lumOff val="35000"/>
                  </a:schemeClr>
                </a:solidFill>
              </a:rPr>
              <a:t>Moprista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4 </a:t>
            </a:r>
            <a:r xmlns:a="http://schemas.openxmlformats.org/drawingml/2006/main">
              <a:rPr altLang="ko-KR" lang="nso" sz="2800">
                <a:solidFill>
                  <a:schemeClr val="tx1">
                    <a:lumMod val="65000"/>
                    <a:lumOff val="35000"/>
                  </a:schemeClr>
                </a:solidFill>
              </a:rPr>
              <a:t>Bagwebi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rgbClr val="ff0000"/>
                </a:solidFill>
              </a:rPr>
              <a:t>4 </a:t>
            </a:r>
            <a:r xmlns:a="http://schemas.openxmlformats.org/drawingml/2006/main">
              <a:rPr altLang="ko-KR" lang="nso" sz="2800">
                <a:solidFill>
                  <a:srgbClr val="ff0000"/>
                </a:solidFill>
              </a:rPr>
              <a:t>Bagwebi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Lentšu la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nso" sz="3600"/>
              <a:t>"Go ngwadilwe," a re go bona, " 'Ntlo ya ka e tla bitšwa ntlo ya thapelo,' eupša le e dira 'lešaka la bahlakodi.'"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so" sz="2800">
                <a:solidFill>
                  <a:schemeClr val="tx1">
                    <a:lumMod val="65000"/>
                    <a:lumOff val="35000"/>
                  </a:schemeClr>
                </a:solidFill>
              </a:rPr>
              <a:t>Mateo</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nso" altLang="ko-KR" b="1">
                <a:solidFill>
                  <a:schemeClr val="tx1">
                    <a:lumMod val="50000"/>
                    <a:lumOff val="50000"/>
                  </a:schemeClr>
                </a:solidFill>
              </a:rPr>
              <a:t>No. 84 Lentšu la Modimo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nso" altLang="ko-KR" sz="4400"/>
              <a:t>Jesu O Hlapišitše Maoto a Barutiwa ba Gagwe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t>Lentšu la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nso" sz="3600"/>
              <a:t>Bjale ka ge nna Morena le Morutiši wa lena ke le hlapišitše maoto, le lena le hlapišene maoto.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so" sz="2800">
                <a:solidFill>
                  <a:schemeClr val="tx1">
                    <a:lumMod val="65000"/>
                    <a:lumOff val="35000"/>
                  </a:schemeClr>
                </a:solidFill>
              </a:rPr>
              <a:t>Johane</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Jesu o ile a ja dijo tša mantšiboa tša mafelelo le barutiwa ba gagwe. Jesu o be a tseba gore se e be e le dijo tša gagwe tša mafelelo le barutiwa ba gagwe.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nso" altLang="ko-KR" sz="3000">
                <a:solidFill>
                  <a:schemeClr val="tx1">
                    <a:lumMod val="65000"/>
                    <a:lumOff val="35000"/>
                  </a:schemeClr>
                </a:solidFill>
              </a:rPr>
              <a:t>Gateetee Jesu a tliša meetse ka sebjaneng, gomme a thoma go hlapa barutiwa ba gagwe maoto ka o tee ka o tee.</a:t>
            </a:r>
            <a:r xmlns:a="http://schemas.openxmlformats.org/drawingml/2006/main">
              <a:rPr lang="nso"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Ge e le nako ya Petro, Petro a re: “Ke ka baka la’ng Morena a re hlapiša dinao? Nna nka se hlape!”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Jesu a araba. "Ge nka se go hlape maoto, nna le wena ga re na selo ka yona. O ka no se kwešiše gabotse bjale, eupša ka letšatši le lengwe o tla kwešiša.”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"Ke le hlapišitše maoto go bea mohlala. Go tloga bjale go ya pele, hlapaneng maoto gomme le be batho bao ba hlankelago."</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Thuto ya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nso" sz="3600">
                <a:solidFill>
                  <a:schemeClr val="tx1">
                    <a:lumMod val="65000"/>
                    <a:lumOff val="35000"/>
                  </a:schemeClr>
                </a:solidFill>
              </a:rPr>
              <a:t>Lefaseng, banna ba tlasana ba hlankela banna ba maemo a godimo, eupša ka mo go fapanego Jesu o ile a hlatswa barutiwa ba gagwe maoto gomme a ineela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nso" sz="3600">
                <a:solidFill>
                  <a:schemeClr val="tx1">
                    <a:lumMod val="65000"/>
                    <a:lumOff val="35000"/>
                  </a:schemeClr>
                </a:solidFill>
              </a:rPr>
              <a:t>bophelo bja gagwe ka baka la rena.</a:t>
            </a:r>
            <a:r xmlns:a="http://schemas.openxmlformats.org/drawingml/2006/main">
              <a:rPr altLang="en-US" lang="nso" sz="3600">
                <a:solidFill>
                  <a:schemeClr val="tx1">
                    <a:lumMod val="65000"/>
                    <a:lumOff val="35000"/>
                  </a:schemeClr>
                </a:solidFill>
              </a:rPr>
              <a:t> </a:t>
            </a:r>
            <a:r xmlns:a="http://schemas.openxmlformats.org/drawingml/2006/main">
              <a:rPr altLang="ko-KR" lang="nso" sz="3600">
                <a:solidFill>
                  <a:schemeClr val="tx1">
                    <a:lumMod val="65000"/>
                    <a:lumOff val="35000"/>
                  </a:schemeClr>
                </a:solidFill>
              </a:rPr>
              <a:t>Ge e ba re le barutiwa ba Jesu, re swanetše go thabela go hlankelana maemong a tlasana, go e na le go nyaka go swarwa maemong a phagamego.</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Ka letšatši le lengwe ditaba di ile tša tla go Jesu. “Latsaro o a lwala. Ke kgopela gore o tle ka pela o mo fodiše."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nso" sz="3200"/>
              <a:t>Jesu ke mang?</a:t>
            </a:r>
            <a:r xmlns:a="http://schemas.openxmlformats.org/drawingml/2006/main">
              <a:rPr altLang="en-US" lang="ns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rgbClr val="0070c0"/>
                </a:solidFill>
              </a:rPr>
              <a:t>Jesu</a:t>
            </a:r>
            <a:r xmlns:a="http://schemas.openxmlformats.org/drawingml/2006/main">
              <a:rPr altLang="en-US" lang="nso" sz="3600">
                <a:solidFill>
                  <a:srgbClr val="0070c0"/>
                </a:solidFill>
              </a:rPr>
              <a:t> </a:t>
            </a:r>
            <a:r xmlns:a="http://schemas.openxmlformats.org/drawingml/2006/main">
              <a:rPr altLang="ko-KR" lang="nso" sz="3600">
                <a:solidFill>
                  <a:srgbClr val="0070c0"/>
                </a:solidFill>
              </a:rPr>
              <a:t>ke..</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Jesu ke motho yo a phagamego kudu, eupša o fihlile maemong a tlasana gomme o ikemišeditše go re hlankela ka moka.</a:t>
            </a:r>
            <a:r xmlns:a="http://schemas.openxmlformats.org/drawingml/2006/main">
              <a:rPr altLang="en-US" lang="nso"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t>Quiz ya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nso" sz="3200">
                <a:solidFill>
                  <a:schemeClr val="tx1">
                    <a:lumMod val="65000"/>
                    <a:lumOff val="35000"/>
                  </a:schemeClr>
                </a:solidFill>
              </a:rPr>
              <a:t>Ke mang yo a sa kago a dumelela Jesu go hlapa dinao tša gagwe?</a:t>
            </a:r>
            <a:r xmlns:a="http://schemas.openxmlformats.org/drawingml/2006/main">
              <a:rPr altLang="en-US" lang="nso"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1 </a:t>
            </a:r>
            <a:r xmlns:a="http://schemas.openxmlformats.org/drawingml/2006/main">
              <a:rPr altLang="ko-KR" lang="nso" sz="2800">
                <a:solidFill>
                  <a:schemeClr val="tx1">
                    <a:lumMod val="65000"/>
                    <a:lumOff val="35000"/>
                  </a:schemeClr>
                </a:solidFill>
              </a:rPr>
              <a:t>Johane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2 </a:t>
            </a:r>
            <a:r xmlns:a="http://schemas.openxmlformats.org/drawingml/2006/main">
              <a:rPr altLang="ko-KR" lang="nso" sz="2800">
                <a:solidFill>
                  <a:schemeClr val="tx1">
                    <a:lumMod val="65000"/>
                    <a:lumOff val="35000"/>
                  </a:schemeClr>
                </a:solidFill>
              </a:rPr>
              <a:t>Thomase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3 </a:t>
            </a:r>
            <a:r xmlns:a="http://schemas.openxmlformats.org/drawingml/2006/main">
              <a:rPr altLang="ko-KR" lang="nso" sz="2800">
                <a:solidFill>
                  <a:schemeClr val="tx1">
                    <a:lumMod val="65000"/>
                    <a:lumOff val="35000"/>
                  </a:schemeClr>
                </a:solidFill>
              </a:rPr>
              <a:t>Petro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4 </a:t>
            </a:r>
            <a:r xmlns:a="http://schemas.openxmlformats.org/drawingml/2006/main">
              <a:rPr altLang="ko-KR" lang="nso" sz="2800">
                <a:solidFill>
                  <a:schemeClr val="tx1">
                    <a:lumMod val="65000"/>
                    <a:lumOff val="35000"/>
                  </a:schemeClr>
                </a:solidFill>
              </a:rPr>
              <a:t>Judase Isikariote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rgbClr val="ff0000"/>
                </a:solidFill>
              </a:rPr>
              <a:t>3 </a:t>
            </a:r>
            <a:r xmlns:a="http://schemas.openxmlformats.org/drawingml/2006/main">
              <a:rPr altLang="ko-KR" lang="nso" sz="2800">
                <a:solidFill>
                  <a:srgbClr val="ff0000"/>
                </a:solidFill>
              </a:rPr>
              <a:t>Petro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t>Lentšu la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nso" sz="3600"/>
              <a:t>Bjale ka ge nna Morena le Morutiši wa lena ke le hlapišitše maoto, le lena le hlapišene maoto.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so" sz="2800">
                <a:solidFill>
                  <a:schemeClr val="tx1">
                    <a:lumMod val="65000"/>
                    <a:lumOff val="35000"/>
                  </a:schemeClr>
                </a:solidFill>
              </a:rPr>
              <a:t>Johane</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nso" altLang="ko-KR" b="1">
                <a:solidFill>
                  <a:schemeClr val="tx1">
                    <a:lumMod val="50000"/>
                    <a:lumOff val="50000"/>
                  </a:schemeClr>
                </a:solidFill>
              </a:rPr>
              <a:t>No. 85 Lentšu la Modimo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nso" altLang="ko-KR" sz="4400"/>
              <a:t>Jesu a Rapela Mmotong</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Lentšu la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nso" altLang="ko-KR" sz="3600"/>
              <a:t>Ge a ya kgolenyana, a wela fase a lebeletše fase gomme a rapela, "Tate, ge go kgonega, a senwelo se se ntšewe. Le ge go le bjalo e sego ka fao ke ratago, eupša ka fao o ratago."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so" altLang="ko-KR" sz="2800">
                <a:solidFill>
                  <a:schemeClr val="tx1">
                    <a:lumMod val="65000"/>
                    <a:lumOff val="35000"/>
                  </a:schemeClr>
                </a:solidFill>
              </a:rPr>
              <a:t>Mateo</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Ka morago ga dijo tša mantšiboa, Jesu o ile a ya le barutiwa ba gagwe lefelong leo le bitšwago Getsemane.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nso" altLang="ko-KR" sz="3000">
                <a:solidFill>
                  <a:schemeClr val="tx1">
                    <a:lumMod val="65000"/>
                    <a:lumOff val="35000"/>
                  </a:schemeClr>
                </a:solidFill>
              </a:rPr>
              <a:t>Jesu a re go barutiwa: “Moya wa ka o imelwa ke manyami go fihla lehung. Dula mo, o dule o phakgame le nna.”</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“"Tate, ge go kgonega, anke senwelo se se tšewe go nna. Le ge go le bjalo e sego ka fao ke ratago, eupša ka fao o ratago." Jesu o ile a rapela ka go tšwa pelong. Eupša barutiwa ba robala boroko bjo bogolo.</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Jesu a tsoša barutiwa ba gagwe a re: “Na le be le sa kgone go dula le nna iri? Lebelela. Moeki wa ka yo a tlago go ntshwara.”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Mafelelong, Jesu o ile a latela batho bao ba tlilego go mo swara. E be e le go hwa go lefa dibe tša rena sefapanong bjalo ka ge Modimo a be a rata.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Eupša pele Jesu a etla, o ile a hwa.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solidFill>
                  <a:srgbClr val="ff0000"/>
                </a:solidFill>
              </a:rPr>
              <a:t>Thuto ya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nso" altLang="ko-KR" sz="3600">
                <a:solidFill>
                  <a:schemeClr val="tx1">
                    <a:lumMod val="65000"/>
                    <a:lumOff val="35000"/>
                  </a:schemeClr>
                </a:solidFill>
              </a:rPr>
              <a:t>Go be go le bohloko go Jesu go hwa go lefa dibe tša rena sefapanong, eupša o be a kwa ka botlalo</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nso" altLang="ko-KR" sz="3600">
                <a:solidFill>
                  <a:schemeClr val="tx1">
                    <a:lumMod val="65000"/>
                    <a:lumOff val="35000"/>
                  </a:schemeClr>
                </a:solidFill>
              </a:rPr>
              <a:t>ka gobane e be e le thato ya Modimo.</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nso" altLang="ko-KR" sz="3600">
                <a:solidFill>
                  <a:schemeClr val="tx1">
                    <a:lumMod val="65000"/>
                    <a:lumOff val="35000"/>
                  </a:schemeClr>
                </a:solidFill>
              </a:rPr>
              <a:t>Re swanetše go thoma ka go holofela gore thato ya Modimo e tla phethagala go e na le ya ka maphelong a rena.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nso" altLang="ko-KR" sz="3200"/>
              <a:t>Jesu ke mang?</a:t>
            </a:r>
            <a:r xmlns:a="http://schemas.openxmlformats.org/drawingml/2006/main">
              <a:rPr lang="ns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so" altLang="ko-KR" sz="3600">
                <a:solidFill>
                  <a:srgbClr val="0070c0"/>
                </a:solidFill>
              </a:rPr>
              <a:t>Jesu</a:t>
            </a:r>
            <a:r xmlns:a="http://schemas.openxmlformats.org/drawingml/2006/main">
              <a:rPr lang="nso" altLang="en-US" sz="3600">
                <a:solidFill>
                  <a:srgbClr val="0070c0"/>
                </a:solidFill>
              </a:rPr>
              <a:t> </a:t>
            </a:r>
            <a:r xmlns:a="http://schemas.openxmlformats.org/drawingml/2006/main">
              <a:rPr lang="nso" altLang="ko-KR" sz="3600">
                <a:solidFill>
                  <a:srgbClr val="0070c0"/>
                </a:solidFill>
              </a:rPr>
              <a:t>ke..</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nso" altLang="ko-KR" sz="3600">
                <a:solidFill>
                  <a:schemeClr val="tx1">
                    <a:lumMod val="65000"/>
                    <a:lumOff val="35000"/>
                  </a:schemeClr>
                </a:solidFill>
              </a:rPr>
              <a:t>Jesu ga a na sebe nageng ye ka gobane o latela thato ya Modimo ka botlalo.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Quiz ya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Jesu o ile a rapela kae pele a ka swarwa?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1 </a:t>
            </a:r>
            <a:r xmlns:a="http://schemas.openxmlformats.org/drawingml/2006/main">
              <a:rPr lang="nso" altLang="ko-KR" sz="2800">
                <a:solidFill>
                  <a:schemeClr val="tx1">
                    <a:lumMod val="65000"/>
                    <a:lumOff val="35000"/>
                  </a:schemeClr>
                </a:solidFill>
              </a:rPr>
              <a:t>Ka tempeleng ya Jerusalema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2 </a:t>
            </a:r>
            <a:r xmlns:a="http://schemas.openxmlformats.org/drawingml/2006/main">
              <a:rPr lang="nso" altLang="ko-KR" sz="2800">
                <a:solidFill>
                  <a:schemeClr val="tx1">
                    <a:lumMod val="65000"/>
                    <a:lumOff val="35000"/>
                  </a:schemeClr>
                </a:solidFill>
              </a:rPr>
              <a:t>Getsemane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3 </a:t>
            </a:r>
            <a:r xmlns:a="http://schemas.openxmlformats.org/drawingml/2006/main">
              <a:rPr lang="nso" altLang="ko-KR" sz="2800">
                <a:solidFill>
                  <a:schemeClr val="tx1">
                    <a:lumMod val="65000"/>
                    <a:lumOff val="35000"/>
                  </a:schemeClr>
                </a:solidFill>
              </a:rPr>
              <a:t>Kamore ya ka godimo ya Mareka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4 </a:t>
            </a:r>
            <a:r xmlns:a="http://schemas.openxmlformats.org/drawingml/2006/main">
              <a:rPr lang="nso" altLang="ko-KR" sz="2800">
                <a:solidFill>
                  <a:schemeClr val="tx1">
                    <a:lumMod val="65000"/>
                    <a:lumOff val="35000"/>
                  </a:schemeClr>
                </a:solidFill>
              </a:rPr>
              <a:t>Letsha la Galilea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rgbClr val="ff0000"/>
                </a:solidFill>
              </a:rPr>
              <a:t>2 </a:t>
            </a:r>
            <a:r xmlns:a="http://schemas.openxmlformats.org/drawingml/2006/main">
              <a:rPr lang="nso" altLang="ko-KR" sz="2800">
                <a:solidFill>
                  <a:srgbClr val="ff0000"/>
                </a:solidFill>
              </a:rPr>
              <a:t>Getsemane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Lentšu la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nso" altLang="ko-KR" sz="3600"/>
              <a:t>Ge a ya kgolenyana, a wela fase a lebeletše fase gomme a rapela, "Tate, ge go kgonega, a senwelo se se ntšewe. Le ge go le bjalo e sego ka fao ke ratago, eupša ka fao o ratago."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so" altLang="ko-KR" sz="2800">
                <a:solidFill>
                  <a:schemeClr val="tx1">
                    <a:lumMod val="65000"/>
                    <a:lumOff val="35000"/>
                  </a:schemeClr>
                </a:solidFill>
              </a:rPr>
              <a:t>Mateo</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nso" altLang="ko-KR" b="1">
                <a:solidFill>
                  <a:schemeClr val="tx1">
                    <a:lumMod val="50000"/>
                    <a:lumOff val="50000"/>
                  </a:schemeClr>
                </a:solidFill>
              </a:rPr>
              <a:t>No. 86 Lentšu la Modimo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nso" altLang="ko-KR" sz="4400"/>
              <a:t>Jesu o hwile sefapanong.</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Lentšu la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nso" altLang="ko-KR" sz="3600"/>
              <a:t>Jesu o ile a goeletša ka lentšu le legolo, "Tate, ke gafela moya wa ka diatleng tša gago." Ge a boletše se, o ile a hema la mafelelo.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so" altLang="ko-KR" sz="2800">
                <a:solidFill>
                  <a:schemeClr val="tx1">
                    <a:lumMod val="65000"/>
                    <a:lumOff val="35000"/>
                  </a:schemeClr>
                </a:solidFill>
              </a:rPr>
              <a:t>Luka</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23: 1 .</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Jesu, yo a thopilwego ke mašole a Roma, o be a apere mphapahlogo wa meetlwa hlogong ya gagwe, a kwerwa, a rwala sefapano gomme a išwa gore a bolawe mmotong.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Ke moka, Jesu o ile a bapolwa sefapanong gotee le disenyi tše pedi. Batho ba ile ba ema ba lebeletše, gomme babuši ba ba ba mo kwera.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“Tate, ba swarele, gobane ga ba tsebe seo ba se dirago.” Jesu o ile a rapelela bao ba mmolailego.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Jesu a re: “E fedile!” Gomme O ile a inamiša hlogo ya Gagwe gomme a gafa moya wa Gagwe.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nso" sz="2800">
                <a:solidFill>
                  <a:schemeClr val="tx1">
                    <a:lumMod val="65000"/>
                    <a:lumOff val="35000"/>
                  </a:schemeClr>
                </a:solidFill>
              </a:rPr>
              <a:t>Kgaetšedi ya Latsaro a re go Jesu yo a tlilego ka morago ga nako, “Jesu, ge nkabe o be o le mo, ngwanešo nkabe a se a hwa.”</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Ka yona nako yeo seširo sa tempele se ile sa gagoga ka diripa tše pedi go tloga godimo go ya fase. Lefase la šikinyega gomme maswika a arogana. Ge mašole ao a bapotšego Jesu a bona se, a tšhoga kudu, a goeletša a re: “Ruri e be e le Morwa wa Modimo!”</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Thuto ya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nso" altLang="ko-KR" sz="3600">
                <a:solidFill>
                  <a:schemeClr val="tx1">
                    <a:lumMod val="65000"/>
                    <a:lumOff val="35000"/>
                  </a:schemeClr>
                </a:solidFill>
              </a:rPr>
              <a:t>Jesu yo a se nago sebe o ile a tlaišega gomme a hwa legatong la rena, gomme a lefa dibe tša rena.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nso" altLang="ko-KR" sz="3600">
                <a:solidFill>
                  <a:schemeClr val="tx1">
                    <a:lumMod val="65000"/>
                    <a:lumOff val="35000"/>
                  </a:schemeClr>
                </a:solidFill>
              </a:rPr>
              <a:t>Ka gona, ga go nyakege gore re itefelele.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nso" altLang="ko-KR" sz="3600">
                <a:solidFill>
                  <a:schemeClr val="tx1">
                    <a:lumMod val="65000"/>
                    <a:lumOff val="35000"/>
                  </a:schemeClr>
                </a:solidFill>
              </a:rPr>
              <a:t>Re phološitšwe ka lebaka la Jesu.</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nso" altLang="ko-KR" sz="3600">
                <a:solidFill>
                  <a:schemeClr val="tx1">
                    <a:lumMod val="65000"/>
                    <a:lumOff val="35000"/>
                  </a:schemeClr>
                </a:solidFill>
              </a:rPr>
              <a:t>Ga se ra swanela go lebala se le motsotswana.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nso" altLang="ko-KR" sz="3200"/>
              <a:t>Jesu ke mang?</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so" altLang="ko-KR" sz="3600">
                <a:solidFill>
                  <a:srgbClr val="0070c0"/>
                </a:solidFill>
              </a:rPr>
              <a:t>Jesu o...</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nso" altLang="ko-KR" sz="3600">
                <a:solidFill>
                  <a:schemeClr val="tx1">
                    <a:lumMod val="65000"/>
                    <a:lumOff val="35000"/>
                  </a:schemeClr>
                </a:solidFill>
              </a:rPr>
              <a:t>Jesu ke Mophološi yo a re phološitšego ka go hwela dibe tša rena sefapanong.</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Quiz ya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Jesu o ile a bapolwa le bomang?</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1 </a:t>
            </a:r>
            <a:r xmlns:a="http://schemas.openxmlformats.org/drawingml/2006/main">
              <a:rPr lang="nso" altLang="ko-KR" sz="2800">
                <a:solidFill>
                  <a:schemeClr val="tx1">
                    <a:lumMod val="65000"/>
                    <a:lumOff val="35000"/>
                  </a:schemeClr>
                </a:solidFill>
              </a:rPr>
              <a:t>Barutiwa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2 </a:t>
            </a:r>
            <a:r xmlns:a="http://schemas.openxmlformats.org/drawingml/2006/main">
              <a:rPr lang="nso" altLang="ko-KR" sz="2800">
                <a:solidFill>
                  <a:schemeClr val="tx1">
                    <a:lumMod val="65000"/>
                    <a:lumOff val="35000"/>
                  </a:schemeClr>
                </a:solidFill>
              </a:rPr>
              <a:t>Basadi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3 </a:t>
            </a:r>
            <a:r xmlns:a="http://schemas.openxmlformats.org/drawingml/2006/main">
              <a:rPr lang="nso" altLang="ko-KR" sz="2800">
                <a:solidFill>
                  <a:schemeClr val="tx1">
                    <a:lumMod val="65000"/>
                    <a:lumOff val="35000"/>
                  </a:schemeClr>
                </a:solidFill>
              </a:rPr>
              <a:t>Baperisita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4 </a:t>
            </a:r>
            <a:r xmlns:a="http://schemas.openxmlformats.org/drawingml/2006/main">
              <a:rPr lang="nso" altLang="ko-KR" sz="2800">
                <a:solidFill>
                  <a:schemeClr val="tx1">
                    <a:lumMod val="65000"/>
                    <a:lumOff val="35000"/>
                  </a:schemeClr>
                </a:solidFill>
              </a:rPr>
              <a:t>Disenyi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rgbClr val="ff0000"/>
                </a:solidFill>
              </a:rPr>
              <a:t>4 </a:t>
            </a:r>
            <a:r xmlns:a="http://schemas.openxmlformats.org/drawingml/2006/main">
              <a:rPr lang="nso" altLang="ko-KR" sz="2800">
                <a:solidFill>
                  <a:srgbClr val="ff0000"/>
                </a:solidFill>
              </a:rPr>
              <a:t>Disenyi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Lentšu la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nso" altLang="ko-KR" sz="3600"/>
              <a:t>Jesu o ile a goeletša ka lentšu le legolo, "Tate, ke gafela moya wa ka diatleng tša gago." Ge a boletše se, o ile a hema la mafelelo.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so" altLang="ko-KR" sz="2800">
                <a:solidFill>
                  <a:schemeClr val="tx1">
                    <a:lumMod val="65000"/>
                    <a:lumOff val="35000"/>
                  </a:schemeClr>
                </a:solidFill>
              </a:rPr>
              <a:t>Luka</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23: 1 .</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nso" altLang="ko-KR" b="1">
                <a:solidFill>
                  <a:schemeClr val="tx1">
                    <a:lumMod val="50000"/>
                    <a:lumOff val="50000"/>
                  </a:schemeClr>
                </a:solidFill>
              </a:rPr>
              <a:t>No. 87 Lentšu la Modimo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nso" altLang="ko-KR" sz="4400"/>
              <a:t>Lebitla le le se nago selo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Lentšu la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nso" altLang="ko-KR" sz="3600"/>
              <a:t>Ge a re’alo, a retologa gomme a bona Jesu a eme moo, eupša a se lemoge gore ke Jesu.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so" altLang="ko-KR" sz="2800">
                <a:solidFill>
                  <a:schemeClr val="tx1">
                    <a:lumMod val="65000"/>
                    <a:lumOff val="35000"/>
                  </a:schemeClr>
                </a:solidFill>
              </a:rPr>
              <a:t>Johane</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20: 1 .</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Maria Magdalena o ile a ya lebitleng go yo bona Jesu yo a hwilego. Eupša, mojako wa leswika wa lebitla o be o bulegile.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Go be go se na setopo sa Jesu ka lebitleng. Maria o be a nagana gore go na le motho yo a utswitšego setopo sa Jesu.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Morongwa a tšwelela gomme a botšiša. "Ke ka lebaka la eng o lla?" Maria a fetola a re: “Motho o utswitse setopo sa Jesu.”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nso" sz="3200">
                <a:solidFill>
                  <a:schemeClr val="tx1">
                    <a:lumMod val="65000"/>
                    <a:lumOff val="35000"/>
                  </a:schemeClr>
                </a:solidFill>
              </a:rPr>
              <a:t>Jesu a re, “Tloša kgoro ya leswika ya lebitla.” Jesu a laela a re: “Tswa, Latsaro.”</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Gomme ge a retologa, go be go na le Jesu yo a boilego a phela. Eupša Maria ga se a ka a lemoga Jesu. O be a sa nagane gore Jesu o tla boela bophelong.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"Maria..." Ke fela ge Jesu a bitša, Maria a mo lemoga. “Morena, o boile bophelong ka nnete. " Jesu o ile a tsošwa matšatši a mararo ka morago ga lehu la gagwe.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Thuto ya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nso" altLang="ko-KR" sz="3300">
                <a:solidFill>
                  <a:schemeClr val="tx1">
                    <a:lumMod val="65000"/>
                    <a:lumOff val="35000"/>
                  </a:schemeClr>
                </a:solidFill>
              </a:rPr>
              <a:t>Ga go na motho yo a hwilego lefaseng</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nso" altLang="ko-KR" sz="3300">
                <a:solidFill>
                  <a:schemeClr val="tx1">
                    <a:lumMod val="65000"/>
                    <a:lumOff val="35000"/>
                  </a:schemeClr>
                </a:solidFill>
              </a:rPr>
              <a:t>gomme a phela gape.</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nso" altLang="ko-KR" sz="3300">
                <a:solidFill>
                  <a:schemeClr val="tx1">
                    <a:lumMod val="65000"/>
                    <a:lumOff val="35000"/>
                  </a:schemeClr>
                </a:solidFill>
              </a:rPr>
              <a:t>Eupša yo a nnoši, Jesu, yo a tsošitšwego lehung, o sa phela.</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nso" altLang="ko-KR" sz="3300">
                <a:solidFill>
                  <a:schemeClr val="tx1">
                    <a:lumMod val="65000"/>
                    <a:lumOff val="35000"/>
                  </a:schemeClr>
                </a:solidFill>
              </a:rPr>
              <a:t>Beibele e re bao ba dumelago go Jesu le bona ba boela bophelong</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nso" altLang="ko-KR" sz="3300">
                <a:solidFill>
                  <a:schemeClr val="tx1">
                    <a:lumMod val="65000"/>
                    <a:lumOff val="35000"/>
                  </a:schemeClr>
                </a:solidFill>
              </a:rPr>
              <a:t>bjalo ka Jesu.</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nso" altLang="ko-KR" sz="3300">
                <a:solidFill>
                  <a:schemeClr val="tx1">
                    <a:lumMod val="65000"/>
                    <a:lumOff val="35000"/>
                  </a:schemeClr>
                </a:solidFill>
              </a:rPr>
              <a:t>Ka gona ga se ra swanela go lahlegelwa ke kholofelo ya rena</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nso" altLang="ko-KR" sz="3300">
                <a:solidFill>
                  <a:schemeClr val="tx1">
                    <a:lumMod val="65000"/>
                    <a:lumOff val="35000"/>
                  </a:schemeClr>
                </a:solidFill>
              </a:rPr>
              <a:t>bakeng sa bophelo bjo bo sa felego.</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nso" altLang="ko-KR" sz="3200"/>
              <a:t>Jesu ke mang?</a:t>
            </a:r>
            <a:r xmlns:a="http://schemas.openxmlformats.org/drawingml/2006/main">
              <a:rPr lang="ns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so" altLang="ko-KR" sz="3600">
                <a:solidFill>
                  <a:srgbClr val="0070c0"/>
                </a:solidFill>
              </a:rPr>
              <a:t>Jesu o...</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nso" altLang="ko-KR" sz="3600">
                <a:solidFill>
                  <a:schemeClr val="tx1">
                    <a:lumMod val="65000"/>
                    <a:lumOff val="35000"/>
                  </a:schemeClr>
                </a:solidFill>
              </a:rPr>
              <a:t>Jesu ke Morena wa Phenyo yo a fentšego lehu gomme a boela bophelong.</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Quiz ya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Maria o ile a nagana’ng ge a bona gore go be go se na Jesu ka lebitleng?</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1 </a:t>
            </a:r>
            <a:r xmlns:a="http://schemas.openxmlformats.org/drawingml/2006/main">
              <a:rPr lang="nso" altLang="ko-KR" sz="2800">
                <a:solidFill>
                  <a:schemeClr val="tx1">
                    <a:lumMod val="65000"/>
                    <a:lumOff val="35000"/>
                  </a:schemeClr>
                </a:solidFill>
              </a:rPr>
              <a:t>Jesu o tsošitšwe bahung!</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2 </a:t>
            </a:r>
            <a:r xmlns:a="http://schemas.openxmlformats.org/drawingml/2006/main">
              <a:rPr lang="nso" altLang="ko-KR" sz="2800">
                <a:solidFill>
                  <a:schemeClr val="tx1">
                    <a:lumMod val="65000"/>
                    <a:lumOff val="35000"/>
                  </a:schemeClr>
                </a:solidFill>
              </a:rPr>
              <a:t>Le ga se lebitla la Jesu!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3 </a:t>
            </a:r>
            <a:r xmlns:a="http://schemas.openxmlformats.org/drawingml/2006/main">
              <a:rPr lang="nso" altLang="ko-KR" sz="2800">
                <a:solidFill>
                  <a:schemeClr val="tx1">
                    <a:lumMod val="65000"/>
                    <a:lumOff val="35000"/>
                  </a:schemeClr>
                </a:solidFill>
              </a:rPr>
              <a:t>Motho o utswitse setopo sa Jesu!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4 </a:t>
            </a:r>
            <a:r xmlns:a="http://schemas.openxmlformats.org/drawingml/2006/main">
              <a:rPr lang="nso" altLang="ko-KR" sz="2800">
                <a:solidFill>
                  <a:schemeClr val="tx1">
                    <a:lumMod val="65000"/>
                    <a:lumOff val="35000"/>
                  </a:schemeClr>
                </a:solidFill>
              </a:rPr>
              <a:t>Barutiwa ba rekile setopo sa Jesu!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rgbClr val="ff0000"/>
                </a:solidFill>
              </a:rPr>
              <a:t>3 </a:t>
            </a:r>
            <a:r xmlns:a="http://schemas.openxmlformats.org/drawingml/2006/main">
              <a:rPr lang="nso" altLang="ko-KR" sz="2800">
                <a:solidFill>
                  <a:srgbClr val="ff0000"/>
                </a:solidFill>
              </a:rPr>
              <a:t>Motho o utswitse setopo sa Jesu!</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Lentšu la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nso" altLang="ko-KR" sz="3600"/>
              <a:t>Ge a re’alo, a retologa gomme a bona Jesu a eme moo, eupša a se lemoge gore ke Jesu.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so" altLang="ko-KR" sz="2800">
                <a:solidFill>
                  <a:schemeClr val="tx1">
                    <a:lumMod val="65000"/>
                    <a:lumOff val="35000"/>
                  </a:schemeClr>
                </a:solidFill>
              </a:rPr>
              <a:t>Johane</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20: 1 .</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nso" altLang="ko-KR" b="1">
                <a:solidFill>
                  <a:schemeClr val="tx1">
                    <a:lumMod val="50000"/>
                    <a:lumOff val="50000"/>
                  </a:schemeClr>
                </a:solidFill>
              </a:rPr>
              <a:t>No. 88 Lentšu la Modimo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nso" altLang="ko-KR" sz="4400"/>
              <a:t>Jesu yo a ilego a rotogela legodimong</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Lentšu la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nso" altLang="ko-KR" sz="3600"/>
              <a:t>Ka morago ga gore a bolele se, o ile a emišwa pele ga mahlo a bona, gomme leru la mo uta gore ba se bone.</a:t>
            </a:r>
            <a:r xmlns:a="http://schemas.openxmlformats.org/drawingml/2006/main">
              <a:rPr lang="nso"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so" altLang="ko-KR" sz="2800">
                <a:solidFill>
                  <a:schemeClr val="tx1">
                    <a:lumMod val="65000"/>
                    <a:lumOff val="35000"/>
                  </a:schemeClr>
                </a:solidFill>
              </a:rPr>
              <a:t>Ditiro</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1: 1 .</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Barutiwa bao ba bego ba sa tsebe gore Jesu o tsošitšwe bahung, ba ile ba swarwa ke poifo le go nyamišwa.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Jesu yo a tsošitšwego o ile a tla gomme a ema gare ga bona, a ba bontšha diatla tša gagwe le lehlakore gomme a re, “Tlogelang go belaela gomme le dumele.”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nso" sz="2800">
                <a:solidFill>
                  <a:schemeClr val="tx1">
                    <a:lumMod val="65000"/>
                    <a:lumOff val="35000"/>
                  </a:schemeClr>
                </a:solidFill>
              </a:rPr>
              <a:t>Ke moka ka mo go makatšago, matšatši a mararo ka morago ga lehu la gagwe, Latsaro o ile a tšwa. Batho ba ile ba thabela go bona se gomme ba reta Modimo.</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Ke moka, Jesu o boletše gore o tla boela go Tatagwe, Modimo gomme a tshepiša gore o tla romela Moya wo Mokgethwa.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nso" altLang="ko-KR" sz="3000">
                <a:solidFill>
                  <a:schemeClr val="tx1">
                    <a:lumMod val="65000"/>
                    <a:lumOff val="35000"/>
                  </a:schemeClr>
                </a:solidFill>
              </a:rPr>
              <a:t>Gomme Jesu a laela barutiwa ba gagwe go ba dihlatse go yena go fihla bofelong bja lefase, go rera ebangedi le go ruta lentšu.</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Ka morago ga go fetša baromiwa ka moka nageng ye, Jesu o ile a rotogela legodimong pele ga barutiwa ba gagwe. Gomme o re tshepišitše gore o tla boa nageng ye ka letšatši le lengwe.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Thuto ya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nso" altLang="ko-KR" sz="3600">
                <a:solidFill>
                  <a:schemeClr val="tx1">
                    <a:lumMod val="65000"/>
                    <a:lumOff val="35000"/>
                  </a:schemeClr>
                </a:solidFill>
              </a:rPr>
              <a:t>Jesu o ile a laela barutiwa ba gagwe go rera ebangedi go fihla mafelelong a lefase pele a rotogela Legodimong.</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nso" altLang="ko-KR" sz="3600">
                <a:solidFill>
                  <a:schemeClr val="tx1">
                    <a:lumMod val="65000"/>
                    <a:lumOff val="35000"/>
                  </a:schemeClr>
                </a:solidFill>
              </a:rPr>
              <a:t>Kereke ke sehlopha sa barutiwa ba Jesu.</a:t>
            </a:r>
            <a:r xmlns:a="http://schemas.openxmlformats.org/drawingml/2006/main">
              <a:rPr lang="nso" altLang="en-US" sz="3600">
                <a:solidFill>
                  <a:schemeClr val="tx1">
                    <a:lumMod val="65000"/>
                    <a:lumOff val="35000"/>
                  </a:schemeClr>
                </a:solidFill>
              </a:rPr>
              <a:t> </a:t>
            </a:r>
            <a:r xmlns:a="http://schemas.openxmlformats.org/drawingml/2006/main">
              <a:rPr lang="nso" altLang="ko-KR" sz="3600">
                <a:solidFill>
                  <a:schemeClr val="tx1">
                    <a:lumMod val="65000"/>
                    <a:lumOff val="35000"/>
                  </a:schemeClr>
                </a:solidFill>
              </a:rPr>
              <a:t>Bjalo ka barutiwa ba Jesu, re swanetše go rera ebangedi gohle. Gomme re swanetše go ba dihlatse go Jesu.</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nso" altLang="ko-KR" sz="3200"/>
              <a:t>Jesu ke mang?</a:t>
            </a:r>
            <a:r xmlns:a="http://schemas.openxmlformats.org/drawingml/2006/main">
              <a:rPr lang="ns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so" altLang="ko-KR" sz="3600">
                <a:solidFill>
                  <a:srgbClr val="0070c0"/>
                </a:solidFill>
              </a:rPr>
              <a:t>Jesu o...</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nso" altLang="ko-KR" sz="3600">
                <a:solidFill>
                  <a:schemeClr val="tx1">
                    <a:lumMod val="65000"/>
                    <a:lumOff val="35000"/>
                  </a:schemeClr>
                </a:solidFill>
              </a:rPr>
              <a:t>Jesu o sa phela, o dutše ka lehlakoreng le letona la Modimo, gomme o tla boa lefaseng bjalo ka ge a holofeditšwe.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Quiz ya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Jesu yo a tsošitšwego o ile a bontšha barutiwa ba gagwe’ng?</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1 </a:t>
            </a:r>
            <a:r xmlns:a="http://schemas.openxmlformats.org/drawingml/2006/main">
              <a:rPr lang="nso" altLang="ko-KR" sz="2800">
                <a:solidFill>
                  <a:schemeClr val="tx1">
                    <a:lumMod val="65000"/>
                    <a:lumOff val="35000"/>
                  </a:schemeClr>
                </a:solidFill>
              </a:rPr>
              <a:t>Maswao a manala diatleng le maotong</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2 </a:t>
            </a:r>
            <a:r xmlns:a="http://schemas.openxmlformats.org/drawingml/2006/main">
              <a:rPr lang="nso" altLang="ko-KR" sz="2800">
                <a:solidFill>
                  <a:schemeClr val="tx1">
                    <a:lumMod val="65000"/>
                    <a:lumOff val="35000"/>
                  </a:schemeClr>
                </a:solidFill>
              </a:rPr>
              <a:t>Maswao a meetlwa oh hlogo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3 </a:t>
            </a:r>
            <a:r xmlns:a="http://schemas.openxmlformats.org/drawingml/2006/main">
              <a:rPr lang="nso" altLang="ko-KR" sz="2800">
                <a:solidFill>
                  <a:schemeClr val="tx1">
                    <a:lumMod val="65000"/>
                    <a:lumOff val="35000"/>
                  </a:schemeClr>
                </a:solidFill>
              </a:rPr>
              <a:t>Maswao a dikotlo ka mokokotlong</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4 </a:t>
            </a:r>
            <a:r xmlns:a="http://schemas.openxmlformats.org/drawingml/2006/main">
              <a:rPr lang="nso" altLang="ko-KR" sz="2800">
                <a:solidFill>
                  <a:schemeClr val="tx1">
                    <a:lumMod val="65000"/>
                    <a:lumOff val="35000"/>
                  </a:schemeClr>
                </a:solidFill>
              </a:rPr>
              <a:t>Mabadi sefahlegong</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rgbClr val="ff0000"/>
                </a:solidFill>
              </a:rPr>
              <a:t>1 </a:t>
            </a:r>
            <a:r xmlns:a="http://schemas.openxmlformats.org/drawingml/2006/main">
              <a:rPr lang="nso" altLang="ko-KR" sz="2800">
                <a:solidFill>
                  <a:srgbClr val="ff0000"/>
                </a:solidFill>
              </a:rPr>
              <a:t>Maswao a manala diatleng le maotong</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Lentšu la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nso" altLang="ko-KR" sz="3600"/>
              <a:t>Ka morago ga gore a bolele se, o ile a emišwa pele ga mahlo a bona, gomme leru la mo uta gore ba se bone.</a:t>
            </a:r>
            <a:r xmlns:a="http://schemas.openxmlformats.org/drawingml/2006/main">
              <a:rPr lang="nso"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so" altLang="ko-KR" sz="2800">
                <a:solidFill>
                  <a:schemeClr val="tx1">
                    <a:lumMod val="65000"/>
                    <a:lumOff val="35000"/>
                  </a:schemeClr>
                </a:solidFill>
              </a:rPr>
              <a:t>Ditiro</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1: 1 .</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nso" altLang="ko-KR" b="1">
                <a:solidFill>
                  <a:schemeClr val="tx1">
                    <a:lumMod val="50000"/>
                    <a:lumOff val="50000"/>
                  </a:schemeClr>
                </a:solidFill>
              </a:rPr>
              <a:t>No. 89 Lentšu la Modimo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nso" altLang="ko-KR" sz="4400"/>
              <a:t>Moya o Mokgethwa o tlile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Lentšu la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nso" altLang="ko-KR" sz="3600"/>
              <a:t>Ka moka ga bona ba be ba tlala Moya o Mokgethwa gomme ba thoma go bolela ka maleme a mangwe ka ge Moya o ba kgontšha.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so" altLang="ko-KR" sz="2800">
                <a:solidFill>
                  <a:schemeClr val="tx1">
                    <a:lumMod val="65000"/>
                    <a:lumOff val="35000"/>
                  </a:schemeClr>
                </a:solidFill>
              </a:rPr>
              <a:t>Ditiro</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Barutiwa ba be ba le Jerusalema bjalo ka ge Jesu a boletše. Ge letšatši la Pentekoste le fihla, ka moka ba be ba le mmogo lefelong le tee.</a:t>
            </a:r>
            <a:r xmlns:a="http://schemas.openxmlformats.org/drawingml/2006/main">
              <a:rPr lang="ns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t>Thuto ya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nso" sz="3200">
                <a:solidFill>
                  <a:schemeClr val="tx1">
                    <a:lumMod val="65000"/>
                    <a:lumOff val="35000"/>
                  </a:schemeClr>
                </a:solidFill>
              </a:rPr>
              <a:t>Jesu o ile a tsoša Latsaro bophelong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ka lentšu la gagwe.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Re swanetše go hwa ka letšatši le lengwe, eupša re swanetše go tsošwa ka gobane re dumela go Jesu.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O swanetše go ba Mokriste yo a phelago ka kholofelo ya tsogo.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Gateetee go ile gwa tla modumo wo o swanago le go foka ga phefo e šoro gomme wa tlala ntlo ka moka yeo ba bego ba dutše go yona.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Gomme ka morago gwa ba le leleme la mollo hlogong ya motho yo mongwe le yo mongwe, gomme ka morago ka moka ga bona ba ile ba tlala Moya wo Mokgethwa gomme ba thoma go bolela ka maleme a mangwe.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nso" altLang="ko-KR" sz="3000">
                <a:solidFill>
                  <a:schemeClr val="tx1">
                    <a:lumMod val="65000"/>
                    <a:lumOff val="35000"/>
                  </a:schemeClr>
                </a:solidFill>
              </a:rPr>
              <a:t>Ge batho ka moka ba maketše, Petro o ile a thoma go ba botša ka Jesu le ebangedi.</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Batho ba ile ba theeletša ebangedi, ba sokologa gomme ba kolobetšwa. Batho ba fetago 3 000 ba ile ba kolobetšwa letšatšing leo.</a:t>
            </a:r>
            <a:r xmlns:a="http://schemas.openxmlformats.org/drawingml/2006/main">
              <a:rPr lang="ns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Thuto ya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nso" altLang="ko-KR" sz="3200">
                <a:solidFill>
                  <a:schemeClr val="tx1">
                    <a:lumMod val="65000"/>
                    <a:lumOff val="35000"/>
                  </a:schemeClr>
                </a:solidFill>
              </a:rPr>
              <a:t>Jesu o ile a romela Moya o Mokgethwa go barutiwa ba gagwe.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so" altLang="ko-KR" sz="3200">
                <a:solidFill>
                  <a:schemeClr val="tx1">
                    <a:lumMod val="65000"/>
                    <a:lumOff val="35000"/>
                  </a:schemeClr>
                </a:solidFill>
              </a:rPr>
              <a:t>Moya o Mokgethwa o file Petro bohlale le maatla a go rera ebangedi.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so" altLang="ko-KR" sz="3200">
                <a:solidFill>
                  <a:schemeClr val="tx1">
                    <a:lumMod val="65000"/>
                    <a:lumOff val="35000"/>
                  </a:schemeClr>
                </a:solidFill>
              </a:rPr>
              <a:t>Moya o Mokgethwa o dipelong tša bohle bao ba dumelago go Jesu.</a:t>
            </a:r>
            <a:r xmlns:a="http://schemas.openxmlformats.org/drawingml/2006/main">
              <a:rPr lang="nso" altLang="en-US" sz="3200">
                <a:solidFill>
                  <a:schemeClr val="tx1">
                    <a:lumMod val="65000"/>
                    <a:lumOff val="35000"/>
                  </a:schemeClr>
                </a:solidFill>
              </a:rPr>
              <a:t> </a:t>
            </a:r>
            <a:r xmlns:a="http://schemas.openxmlformats.org/drawingml/2006/main">
              <a:rPr lang="nso" altLang="ko-KR" sz="3200">
                <a:solidFill>
                  <a:schemeClr val="tx1">
                    <a:lumMod val="65000"/>
                    <a:lumOff val="35000"/>
                  </a:schemeClr>
                </a:solidFill>
              </a:rPr>
              <a:t>O se lebale gore Moya o Mokgethwa ke yena o re fago bohlale le sebete sa go rera ebangedi, go no swana le ge a file Petro bohlale le maatla.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nso" altLang="ko-KR" sz="3200"/>
              <a:t>Jesu ke mang?</a:t>
            </a:r>
            <a:r xmlns:a="http://schemas.openxmlformats.org/drawingml/2006/main">
              <a:rPr lang="ns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so" altLang="ko-KR" sz="3600">
                <a:solidFill>
                  <a:srgbClr val="0070c0"/>
                </a:solidFill>
              </a:rPr>
              <a:t>Jesu o...</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nso" altLang="ko-KR" sz="3600">
                <a:solidFill>
                  <a:schemeClr val="tx1">
                    <a:lumMod val="65000"/>
                    <a:lumOff val="35000"/>
                  </a:schemeClr>
                </a:solidFill>
              </a:rPr>
              <a:t>Jesu o romela Moya o Mokgethwa go bohle bao ba dumelago go yena go re thuša.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Quiz ya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Ba kwele eng ge Moya o Mokgethwa o etla?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1 </a:t>
            </a:r>
            <a:r xmlns:a="http://schemas.openxmlformats.org/drawingml/2006/main">
              <a:rPr lang="nso" altLang="ko-KR" sz="2800">
                <a:solidFill>
                  <a:schemeClr val="tx1">
                    <a:lumMod val="65000"/>
                    <a:lumOff val="35000"/>
                  </a:schemeClr>
                </a:solidFill>
              </a:rPr>
              <a:t>modumo wa phalafala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2 </a:t>
            </a:r>
            <a:r xmlns:a="http://schemas.openxmlformats.org/drawingml/2006/main">
              <a:rPr lang="nso" altLang="ko-KR" sz="2800">
                <a:solidFill>
                  <a:schemeClr val="tx1">
                    <a:lumMod val="65000"/>
                    <a:lumOff val="35000"/>
                  </a:schemeClr>
                </a:solidFill>
              </a:rPr>
              <a:t>diaduma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3 </a:t>
            </a:r>
            <a:r xmlns:a="http://schemas.openxmlformats.org/drawingml/2006/main">
              <a:rPr lang="nso" altLang="ko-KR" sz="2800">
                <a:solidFill>
                  <a:schemeClr val="tx1">
                    <a:lumMod val="65000"/>
                    <a:lumOff val="35000"/>
                  </a:schemeClr>
                </a:solidFill>
              </a:rPr>
              <a:t>go foka ga phefo ye šoro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4 </a:t>
            </a:r>
            <a:r xmlns:a="http://schemas.openxmlformats.org/drawingml/2006/main">
              <a:rPr lang="nso" altLang="ko-KR" sz="2800">
                <a:solidFill>
                  <a:schemeClr val="tx1">
                    <a:lumMod val="65000"/>
                    <a:lumOff val="35000"/>
                  </a:schemeClr>
                </a:solidFill>
              </a:rPr>
              <a:t>modumo wa dithapelo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rgbClr val="ff0000"/>
                </a:solidFill>
              </a:rPr>
              <a:t>3 </a:t>
            </a:r>
            <a:r xmlns:a="http://schemas.openxmlformats.org/drawingml/2006/main">
              <a:rPr lang="nso" altLang="ko-KR" sz="2800">
                <a:solidFill>
                  <a:srgbClr val="ff0000"/>
                </a:solidFill>
              </a:rPr>
              <a:t>go foka ga phefo ye šoro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Lentšu la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nso" altLang="ko-KR" sz="3600"/>
              <a:t>Ka moka ga bona ba be ba tlala Moya o Mokgethwa gomme ba thoma go bolela ka maleme a mangwe ka ge Moya o ba kgontšha.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so" altLang="ko-KR" sz="2800">
                <a:solidFill>
                  <a:schemeClr val="tx1">
                    <a:lumMod val="65000"/>
                    <a:lumOff val="35000"/>
                  </a:schemeClr>
                </a:solidFill>
              </a:rPr>
              <a:t>Ditiro</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nso" altLang="ko-KR" b="1">
                <a:solidFill>
                  <a:schemeClr val="tx1">
                    <a:lumMod val="50000"/>
                    <a:lumOff val="50000"/>
                  </a:schemeClr>
                </a:solidFill>
              </a:rPr>
              <a:t>No. 90 Lentšu la Modimo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Filipi O ile a Bolela Moethiopia Ebangedi</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Lentšu la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nso" altLang="ko-KR" sz="3600"/>
              <a:t>Ke moka Filipi a thoma ka yona temana yeo ya Lengwalo gomme a mmotša ditaba tše dibotse ka Jesu.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so" altLang="ko-KR" sz="2800">
                <a:solidFill>
                  <a:schemeClr val="tx1">
                    <a:lumMod val="65000"/>
                    <a:lumOff val="35000"/>
                  </a:schemeClr>
                </a:solidFill>
              </a:rPr>
              <a:t>Ditiro</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8: 1 .</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t>Lentšu la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nso" sz="4000"/>
              <a:t>Gobane morwa wa ka yo o be a hwile gomme o a phela gape; o be a timetše gomme o a hwetšwa.' Ka gona ba thoma go keteka.</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so" sz="2800">
                <a:solidFill>
                  <a:schemeClr val="tx1">
                    <a:lumMod val="65000"/>
                    <a:lumOff val="35000"/>
                  </a:schemeClr>
                </a:solidFill>
              </a:rPr>
              <a:t>Luka</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nso" sz="3200"/>
              <a:t>Jesu ke mang?</a:t>
            </a:r>
            <a:r xmlns:a="http://schemas.openxmlformats.org/drawingml/2006/main">
              <a:rPr altLang="en-US" lang="ns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rgbClr val="0070c0"/>
                </a:solidFill>
              </a:rPr>
              <a:t>Jesu o...</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Jesu ke mong wa bophelo yo a tsošago bahu.</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Ka letšatši le lengwe morongwa wa Morena a re go Filipi yo a bego a dumela go Jesu “Eya borwa tseleng-tseleng ya leganateng.”</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nso" altLang="ko-KR" sz="3100">
                <a:solidFill>
                  <a:schemeClr val="tx1">
                    <a:lumMod val="65000"/>
                    <a:lumOff val="35000"/>
                  </a:schemeClr>
                </a:solidFill>
              </a:rPr>
              <a:t>O ile a thoma go ya leganateng la borwa bjalo ka ge morongwa a boletše. O ile a ipotšiša gore ke ka baka la eng morongwa a mo romile </a:t>
            </a:r>
            <a:r xmlns:a="http://schemas.openxmlformats.org/drawingml/2006/main">
              <a:rPr lang="nso"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Ka nako yeo, molaki yo a bego a hlokometše tšhelete ya naga ya Ethiopia, o be a nametše koloyana, a bala mangwalo a moporofeta Jesaya. Filipi o ile a batamela gomme a botšiša. "O kwešiša seo o se balago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O itše: “Nka e kwešiša bjang, ntle le ge motho a ka ntlhalosetša yona?” Filipi o thomile ka yona temana yeo ya Lengwalo gomme a mmotša ditaba tše dibotse ka Jesu.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Ka morago ga gore mo-Ethiopia a amogele Jesu, o ile a boela nageng ya gabo a thabile. Filipi o ile a leboga Moya o Mokgethwa ge o mo iša moo.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Thuto ya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nso" altLang="ko-KR" sz="3200">
                <a:solidFill>
                  <a:schemeClr val="tx1">
                    <a:lumMod val="65000"/>
                    <a:lumOff val="35000"/>
                  </a:schemeClr>
                </a:solidFill>
              </a:rPr>
              <a:t>Filipi o be a sa kgone go kwešiša ka botlalo eupša o ile a kwa taelo ya Moya o Mokgethwa. Ka gona o be a kgona go bolela ebangedi go Moethiopia.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so" altLang="ko-KR" sz="3200">
                <a:solidFill>
                  <a:schemeClr val="tx1">
                    <a:lumMod val="65000"/>
                    <a:lumOff val="35000"/>
                  </a:schemeClr>
                </a:solidFill>
              </a:rPr>
              <a:t>Ka dinako tše dingwe re ba maemong ao re sa kgonego go a kwešiša.</a:t>
            </a:r>
            <a:r xmlns:a="http://schemas.openxmlformats.org/drawingml/2006/main">
              <a:rPr lang="nso" altLang="en-US" sz="3200">
                <a:solidFill>
                  <a:schemeClr val="tx1">
                    <a:lumMod val="65000"/>
                    <a:lumOff val="35000"/>
                  </a:schemeClr>
                </a:solidFill>
              </a:rPr>
              <a:t> </a:t>
            </a:r>
            <a:r xmlns:a="http://schemas.openxmlformats.org/drawingml/2006/main">
              <a:rPr lang="nso" altLang="ko-KR" sz="3200">
                <a:solidFill>
                  <a:schemeClr val="tx1">
                    <a:lumMod val="65000"/>
                    <a:lumOff val="35000"/>
                  </a:schemeClr>
                </a:solidFill>
              </a:rPr>
              <a:t>Eupša ge o tshepa Modimo gomme o mo kwa ka Moya o Mokgethwa le ka motsotso woo, o ka ba gape monna wa tumelo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so" altLang="ko-KR" sz="3200">
                <a:solidFill>
                  <a:schemeClr val="tx1">
                    <a:lumMod val="65000"/>
                    <a:lumOff val="35000"/>
                  </a:schemeClr>
                </a:solidFill>
              </a:rPr>
              <a:t>bao ba rerago Ebangedi.</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nso" altLang="ko-KR" sz="3200"/>
              <a:t>Jesu ke mang ?</a:t>
            </a:r>
            <a:r xmlns:a="http://schemas.openxmlformats.org/drawingml/2006/main">
              <a:rPr lang="ns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so" altLang="ko-KR" sz="3600">
                <a:solidFill>
                  <a:srgbClr val="0070c0"/>
                </a:solidFill>
              </a:rPr>
              <a:t>Jesu o...</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nso" altLang="ko-KR" sz="3600">
                <a:solidFill>
                  <a:schemeClr val="tx1">
                    <a:lumMod val="65000"/>
                    <a:lumOff val="35000"/>
                  </a:schemeClr>
                </a:solidFill>
              </a:rPr>
              <a:t>Jesu ke yena a etelelago pele tswalano yeo re swanetšego go kopana le yena.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Quiz ya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Mohlankedi wa Moethiopia yo Filipi a kopanego le yena a le molaodi e be e le ofe ?</a:t>
            </a:r>
            <a:r xmlns:a="http://schemas.openxmlformats.org/drawingml/2006/main">
              <a:rPr lang="ns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1 </a:t>
            </a:r>
            <a:r xmlns:a="http://schemas.openxmlformats.org/drawingml/2006/main">
              <a:rPr lang="nso" altLang="ko-KR" sz="2800">
                <a:solidFill>
                  <a:schemeClr val="tx1">
                    <a:lumMod val="65000"/>
                    <a:lumOff val="35000"/>
                  </a:schemeClr>
                </a:solidFill>
              </a:rPr>
              <a:t>O be a okametše madira.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2 </a:t>
            </a:r>
            <a:r xmlns:a="http://schemas.openxmlformats.org/drawingml/2006/main">
              <a:rPr lang="nso" altLang="ko-KR" sz="2800">
                <a:solidFill>
                  <a:schemeClr val="tx1">
                    <a:lumMod val="65000"/>
                    <a:lumOff val="35000"/>
                  </a:schemeClr>
                </a:solidFill>
              </a:rPr>
              <a:t>E be e le moapei wa naga ya gabo.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3 </a:t>
            </a:r>
            <a:r xmlns:a="http://schemas.openxmlformats.org/drawingml/2006/main">
              <a:rPr lang="nso" altLang="ko-KR" sz="2800">
                <a:solidFill>
                  <a:schemeClr val="tx1">
                    <a:lumMod val="65000"/>
                    <a:lumOff val="35000"/>
                  </a:schemeClr>
                </a:solidFill>
              </a:rPr>
              <a:t>Yena</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be e le</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ka</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lefiša</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ya</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gagwe</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ya naga</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tšhelete.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4 </a:t>
            </a:r>
            <a:r xmlns:a="http://schemas.openxmlformats.org/drawingml/2006/main">
              <a:rPr lang="nso" altLang="ko-KR" sz="2800">
                <a:solidFill>
                  <a:schemeClr val="tx1">
                    <a:lumMod val="65000"/>
                    <a:lumOff val="35000"/>
                  </a:schemeClr>
                </a:solidFill>
              </a:rPr>
              <a:t>O be a laola borapedi bja naga.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rgbClr val="ff0000"/>
                </a:solidFill>
              </a:rPr>
              <a:t>3 </a:t>
            </a:r>
            <a:r xmlns:a="http://schemas.openxmlformats.org/drawingml/2006/main">
              <a:rPr lang="nso" altLang="ko-KR" sz="2800">
                <a:solidFill>
                  <a:srgbClr val="ff0000"/>
                </a:solidFill>
              </a:rPr>
              <a:t>O be a hlokometše tšhelete ya naga ya gabo.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Lentšu la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nso" altLang="ko-KR" sz="3600"/>
              <a:t>Ke moka Filipi a thoma ka yona temana yeo ya Lengwalo gomme a mmotša ditaba tše dibotse ka Jesu.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so" altLang="ko-KR" sz="2800">
                <a:solidFill>
                  <a:schemeClr val="tx1">
                    <a:lumMod val="65000"/>
                    <a:lumOff val="35000"/>
                  </a:schemeClr>
                </a:solidFill>
              </a:rPr>
              <a:t>Ditiro</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8: 1 .</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nso" altLang="ko-KR" b="1">
                <a:solidFill>
                  <a:schemeClr val="tx1">
                    <a:lumMod val="50000"/>
                    <a:lumOff val="50000"/>
                  </a:schemeClr>
                </a:solidFill>
              </a:rPr>
              <a:t>No. 91 Lentšu la Modimo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nso" altLang="ko-KR" sz="4400"/>
              <a:t>Saulo O Kopana le Jesu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Quiz ya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nso" sz="3200">
                <a:solidFill>
                  <a:schemeClr val="tx1">
                    <a:lumMod val="65000"/>
                    <a:lumOff val="35000"/>
                  </a:schemeClr>
                </a:solidFill>
              </a:rPr>
              <a:t>Go fetile matšatši a makae ga e sa le Latsaro a hwile ge Jesu a etla?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1 </a:t>
            </a:r>
            <a:r xmlns:a="http://schemas.openxmlformats.org/drawingml/2006/main">
              <a:rPr altLang="ko-KR" lang="nso" sz="2800">
                <a:solidFill>
                  <a:schemeClr val="tx1">
                    <a:lumMod val="65000"/>
                    <a:lumOff val="35000"/>
                  </a:schemeClr>
                </a:solidFill>
              </a:rPr>
              <a:t>ka letšatši le lengwe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2 </a:t>
            </a:r>
            <a:r xmlns:a="http://schemas.openxmlformats.org/drawingml/2006/main">
              <a:rPr altLang="ko-KR" lang="nso" sz="2800">
                <a:solidFill>
                  <a:schemeClr val="tx1">
                    <a:lumMod val="65000"/>
                    <a:lumOff val="35000"/>
                  </a:schemeClr>
                </a:solidFill>
              </a:rPr>
              <a:t>matšatši a mabedi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3 </a:t>
            </a:r>
            <a:r xmlns:a="http://schemas.openxmlformats.org/drawingml/2006/main">
              <a:rPr altLang="ko-KR" lang="nso" sz="2800">
                <a:solidFill>
                  <a:schemeClr val="tx1">
                    <a:lumMod val="65000"/>
                    <a:lumOff val="35000"/>
                  </a:schemeClr>
                </a:solidFill>
              </a:rPr>
              <a:t>matšatši a mararo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4 </a:t>
            </a:r>
            <a:r xmlns:a="http://schemas.openxmlformats.org/drawingml/2006/main">
              <a:rPr altLang="ko-KR" lang="nso" sz="2800">
                <a:solidFill>
                  <a:schemeClr val="tx1">
                    <a:lumMod val="65000"/>
                    <a:lumOff val="35000"/>
                  </a:schemeClr>
                </a:solidFill>
              </a:rPr>
              <a:t>matšatši a mane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rgbClr val="ff0000"/>
                </a:solidFill>
              </a:rPr>
              <a:t>3 </a:t>
            </a:r>
            <a:r xmlns:a="http://schemas.openxmlformats.org/drawingml/2006/main">
              <a:rPr altLang="ko-KR" lang="nso" sz="2800">
                <a:solidFill>
                  <a:srgbClr val="ff0000"/>
                </a:solidFill>
              </a:rPr>
              <a:t>matšatši a mararo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Lentšu la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nso" altLang="ko-KR" sz="3600"/>
              <a:t>A wela fase, a kwa lentšu le re go yena: “Saulo, Saulo, o ntlaša ke ka baka la’ng?”</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so" altLang="ko-KR" sz="2800">
                <a:solidFill>
                  <a:schemeClr val="tx1">
                    <a:lumMod val="65000"/>
                    <a:lumOff val="35000"/>
                  </a:schemeClr>
                </a:solidFill>
              </a:rPr>
              <a:t>Ditiro</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9: 1 .</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4. 4.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Go be go na le monna yo a bitšwago Saulo yo a bego a hloile bao ba dumelago go Jesu, gomme a hloile kereke.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nso" altLang="ko-KR" sz="3000">
                <a:solidFill>
                  <a:schemeClr val="tx1">
                    <a:lumMod val="65000"/>
                    <a:lumOff val="35000"/>
                  </a:schemeClr>
                </a:solidFill>
              </a:rPr>
              <a:t>Saulo o be a hloile Jesu kudu moo a ilego a ya Damaseko go yo swara Bakriste.</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Ge a batamela Damaseko leetong la gagwe, gateetee seetša se se tšwago legodimong se ile sa mo dikologa. A kwa ka lentšu le rego: “Saulo, Saulo, O ntlaišetša ka baka la’ng?”</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Saulo a botšiša a re: “O mang, Morena? “Ke nna Jesu, yo le mo tlaišago.” Saulo o ile a makatšwa ke gore Jesu o be a phela. O be a nagana gore Jesu o hwile.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Saulo, yo a kopanego le Jesu, o ile a ba monna yo mofsa. Ka fao o ile a ba Paulo Moapostola, yo a šomilego ka maatla go rera ebangedi go Baditšhaba, gomme a ngwala dipuku tše ntši tša Beibele.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Thuto ya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nso" altLang="ko-KR" sz="3200">
                <a:solidFill>
                  <a:schemeClr val="tx1">
                    <a:lumMod val="65000"/>
                    <a:lumOff val="35000"/>
                  </a:schemeClr>
                </a:solidFill>
              </a:rPr>
              <a:t>Saulo e be e le monna yo a bego a tlaiša kereke, eupša Modimo o ile a mmitša moapostola.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so" altLang="ko-KR" sz="3200">
                <a:solidFill>
                  <a:schemeClr val="tx1">
                    <a:lumMod val="65000"/>
                    <a:lumOff val="35000"/>
                  </a:schemeClr>
                </a:solidFill>
              </a:rPr>
              <a:t>Saulo, yo a kopanego le Jesu, o phetše bophelo bjo bo fapanego ka mo go feletšego le bja pele.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so" altLang="ko-KR" sz="3200">
                <a:solidFill>
                  <a:schemeClr val="tx1">
                    <a:lumMod val="65000"/>
                    <a:lumOff val="35000"/>
                  </a:schemeClr>
                </a:solidFill>
              </a:rPr>
              <a:t>Ke diphetogo dife tšeo o di dirilego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so" altLang="ko-KR" sz="3200">
                <a:solidFill>
                  <a:schemeClr val="tx1">
                    <a:lumMod val="65000"/>
                    <a:lumOff val="35000"/>
                  </a:schemeClr>
                </a:solidFill>
              </a:rPr>
              <a:t>ga e sa le o kopana le Jesu?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so" altLang="ko-KR" sz="3200">
                <a:solidFill>
                  <a:schemeClr val="tx1">
                    <a:lumMod val="65000"/>
                    <a:lumOff val="35000"/>
                  </a:schemeClr>
                </a:solidFill>
              </a:rPr>
              <a:t>Bao ba kopanago le Jesu ba swanetše go phela bophelo bjo bo fapanego go feta le ge e le neng pele.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nso" altLang="ko-KR" sz="3200"/>
              <a:t>Jesu ke mang?</a:t>
            </a:r>
            <a:r xmlns:a="http://schemas.openxmlformats.org/drawingml/2006/main">
              <a:rPr lang="ns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so" altLang="ko-KR" sz="3600">
                <a:solidFill>
                  <a:srgbClr val="0070c0"/>
                </a:solidFill>
              </a:rPr>
              <a:t>Jesu o...</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nso" altLang="ko-KR" sz="3600">
                <a:solidFill>
                  <a:schemeClr val="tx1">
                    <a:lumMod val="65000"/>
                    <a:lumOff val="35000"/>
                  </a:schemeClr>
                </a:solidFill>
              </a:rPr>
              <a:t>Jesu ke yena a lebalelago batho ba babe bjalo ka Saulo a ba bitša ka gare a ba hloma bjalo ka bašomi.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Quiz ya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Ke ka baka la’ng Saulo a ile Damaseko?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1 </a:t>
            </a:r>
            <a:r xmlns:a="http://schemas.openxmlformats.org/drawingml/2006/main">
              <a:rPr lang="nso" altLang="ko-KR" sz="2800">
                <a:solidFill>
                  <a:schemeClr val="tx1">
                    <a:lumMod val="65000"/>
                    <a:lumOff val="35000"/>
                  </a:schemeClr>
                </a:solidFill>
              </a:rPr>
              <a:t>Go swara Bakriste.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2 </a:t>
            </a:r>
            <a:r xmlns:a="http://schemas.openxmlformats.org/drawingml/2006/main">
              <a:rPr lang="nso" altLang="ko-KR" sz="2800">
                <a:solidFill>
                  <a:schemeClr val="tx1">
                    <a:lumMod val="65000"/>
                    <a:lumOff val="35000"/>
                  </a:schemeClr>
                </a:solidFill>
              </a:rPr>
              <a:t>Go ba le leeto.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3 </a:t>
            </a:r>
            <a:r xmlns:a="http://schemas.openxmlformats.org/drawingml/2006/main">
              <a:rPr lang="nso" altLang="ko-KR" sz="2800">
                <a:solidFill>
                  <a:schemeClr val="tx1">
                    <a:lumMod val="65000"/>
                    <a:lumOff val="35000"/>
                  </a:schemeClr>
                </a:solidFill>
              </a:rPr>
              <a:t>Go ba le borapedi.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4 </a:t>
            </a:r>
            <a:r xmlns:a="http://schemas.openxmlformats.org/drawingml/2006/main">
              <a:rPr lang="nso" altLang="ko-KR" sz="2800">
                <a:solidFill>
                  <a:schemeClr val="tx1">
                    <a:lumMod val="65000"/>
                    <a:lumOff val="35000"/>
                  </a:schemeClr>
                </a:solidFill>
              </a:rPr>
              <a:t>Go rera ebangedi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rgbClr val="ff0000"/>
                </a:solidFill>
              </a:rPr>
              <a:t>1 </a:t>
            </a:r>
            <a:r xmlns:a="http://schemas.openxmlformats.org/drawingml/2006/main">
              <a:rPr lang="nso" altLang="ko-KR" sz="2800">
                <a:solidFill>
                  <a:srgbClr val="ff0000"/>
                </a:solidFill>
              </a:rPr>
              <a:t>Go swara Bakriste.</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Lentšu la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nso" altLang="ko-KR" sz="3600"/>
              <a:t>A wela fase, a kwa lentšu le re go yena: “Saulo, Saulo, o ntlaša ke ka baka la’ng?”</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so" altLang="ko-KR" sz="2800">
                <a:solidFill>
                  <a:schemeClr val="tx1">
                    <a:lumMod val="65000"/>
                    <a:lumOff val="35000"/>
                  </a:schemeClr>
                </a:solidFill>
              </a:rPr>
              <a:t>Ditiro</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9: 1 .</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4. 4.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t>Lentšu la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nso" sz="3600"/>
              <a:t>Jesu a re go yena: "Ke nna tsogo le bophelo. Yo a dumelago go nna o tla phela, le ge a hwile;</a:t>
            </a:r>
            <a:endParaRPr xmlns:a="http://schemas.openxmlformats.org/drawingml/2006/main" altLang="ko-KR" lang="en-US" sz="3600"/>
          </a:p>
          <a:p>
            <a:pPr xmlns:a="http://schemas.openxmlformats.org/drawingml/2006/main" lvl="0">
              <a:defRPr/>
            </a:pPr>
            <a:r xmlns:a="http://schemas.openxmlformats.org/drawingml/2006/main">
              <a:rPr altLang="ko-KR" lang="nso" sz="3600"/>
              <a:t>gomme mang le mang yo a phelago le go dumela go nna a ka se tsoge a hwile. Na o dumela se?"</a:t>
            </a:r>
            <a:endParaRPr xmlns:a="http://schemas.openxmlformats.org/drawingml/2006/main" altLang="ko-KR" lang="en-US" sz="3600"/>
          </a:p>
          <a:p>
            <a:pPr xmlns:a="http://schemas.openxmlformats.org/drawingml/2006/main" lvl="0">
              <a:defRPr/>
            </a:pPr>
            <a:r xmlns:a="http://schemas.openxmlformats.org/drawingml/2006/main">
              <a:rPr altLang="ko-KR" lang="nso"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so" sz="2800">
                <a:solidFill>
                  <a:schemeClr val="tx1">
                    <a:lumMod val="65000"/>
                    <a:lumOff val="35000"/>
                  </a:schemeClr>
                </a:solidFill>
              </a:rPr>
              <a:t>Johane</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11: 1 .</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nso" altLang="ko-KR" b="1">
                <a:solidFill>
                  <a:schemeClr val="tx1">
                    <a:lumMod val="50000"/>
                    <a:lumOff val="50000"/>
                  </a:schemeClr>
                </a:solidFill>
              </a:rPr>
              <a:t>No. 92 Lentšu la Modimo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Mogwera wa Paulo yo mobotse, Barnaba.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Lentšu la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nso" altLang="ko-KR" sz="3600"/>
              <a:t>Eupša Barnaba a mo tšea a mo tliša go baapostola. A ba botša ka fao Saulo leetong la gagwe a bonego Morena le gore Morena o boletše le yena, le ka fao a ilego a bolela ka leina la Jesu a sa boife Damaseko.</a:t>
            </a:r>
            <a:r xmlns:a="http://schemas.openxmlformats.org/drawingml/2006/main">
              <a:rPr lang="nso"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so" altLang="ko-KR" sz="2800">
                <a:solidFill>
                  <a:schemeClr val="tx1">
                    <a:lumMod val="65000"/>
                    <a:lumOff val="35000"/>
                  </a:schemeClr>
                </a:solidFill>
              </a:rPr>
              <a:t>Ditiro</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Ka morago ga gore Paulo a kopane le Jesu, o ile a nyaka go kopana le barutiwa ba Jesu.</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Eupša barutiwa ba Jesu ba be ba boifa Paulo. Ka gobane ba be ba sa tsebe gore ka morago ga gore Paulo a kopane le Jesu, o ile a ba modumedi go Jesu.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Barnaba o ile a thuša Paulo. “O ile a kopana le Jesu e le ka kgonthe gomme a fetoga ka mo go feletšego!”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"Ke bone gape Paulo a rera kua Damaseko, moo a ilego go swara Bakriste!" Barutiwa ba ile ba gwerana le Paulo gabonolo.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Ka morago ga moo, Barnaba le Paulo ba ile ba ba bagwera ba ba botse gomme ba sepela lefaseng go yo bolela ebangedi mmogo.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Thuto ya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nso" altLang="ko-KR" sz="3200">
                <a:solidFill>
                  <a:schemeClr val="tx1">
                    <a:lumMod val="65000"/>
                    <a:lumOff val="35000"/>
                  </a:schemeClr>
                </a:solidFill>
              </a:rPr>
              <a:t>Paulo, yo a ilego a tlaiša kereke, o ile a kopana le Jesu gomme a ba motho yo mofsa, eupša batho ba be ba sa mo dumele.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so" altLang="ko-KR" sz="3200">
                <a:solidFill>
                  <a:schemeClr val="tx1">
                    <a:lumMod val="65000"/>
                    <a:lumOff val="35000"/>
                  </a:schemeClr>
                </a:solidFill>
              </a:rPr>
              <a:t>Eupša Modimo a lokiša Baranaba, a mo dira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so" altLang="ko-KR" sz="3200">
                <a:solidFill>
                  <a:schemeClr val="tx1">
                    <a:lumMod val="65000"/>
                    <a:lumOff val="35000"/>
                  </a:schemeClr>
                </a:solidFill>
              </a:rPr>
              <a:t>mošomi-gotee le Paulo yo mobotse.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so" altLang="ko-KR" sz="3200">
                <a:solidFill>
                  <a:schemeClr val="tx1">
                    <a:lumMod val="65000"/>
                    <a:lumOff val="35000"/>
                  </a:schemeClr>
                </a:solidFill>
              </a:rPr>
              <a:t>Go swana le Paulo le Baranaba, re swanetše go ba bagwera ba ba botse ba tumelo le go thušana.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nso" altLang="ko-KR" sz="3200"/>
              <a:t>Jesu ke mang?</a:t>
            </a:r>
            <a:r xmlns:a="http://schemas.openxmlformats.org/drawingml/2006/main">
              <a:rPr lang="ns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so" altLang="ko-KR" sz="3600">
                <a:solidFill>
                  <a:srgbClr val="0070c0"/>
                </a:solidFill>
              </a:rPr>
              <a:t>Jesu...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nso" altLang="ko-KR" sz="3600">
                <a:solidFill>
                  <a:schemeClr val="tx1">
                    <a:lumMod val="65000"/>
                    <a:lumOff val="35000"/>
                  </a:schemeClr>
                </a:solidFill>
              </a:rPr>
              <a:t>Jesu o re romela mogwera yo a ka re thušago ge re le mathateng.</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Quiz ya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Ke mang yo a ilego a thuša Paulo gomme a ba bagwera ge a be a le mathateng?</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1 </a:t>
            </a:r>
            <a:r xmlns:a="http://schemas.openxmlformats.org/drawingml/2006/main">
              <a:rPr lang="nso" altLang="ko-KR" sz="2800">
                <a:solidFill>
                  <a:schemeClr val="tx1">
                    <a:lumMod val="65000"/>
                    <a:lumOff val="35000"/>
                  </a:schemeClr>
                </a:solidFill>
              </a:rPr>
              <a:t>Petro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2 </a:t>
            </a:r>
            <a:r xmlns:a="http://schemas.openxmlformats.org/drawingml/2006/main">
              <a:rPr lang="nso" altLang="ko-KR" sz="2800">
                <a:solidFill>
                  <a:schemeClr val="tx1">
                    <a:lumMod val="65000"/>
                    <a:lumOff val="35000"/>
                  </a:schemeClr>
                </a:solidFill>
              </a:rPr>
              <a:t>Johane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3 </a:t>
            </a:r>
            <a:r xmlns:a="http://schemas.openxmlformats.org/drawingml/2006/main">
              <a:rPr lang="nso" altLang="ko-KR" sz="2800">
                <a:solidFill>
                  <a:schemeClr val="tx1">
                    <a:lumMod val="65000"/>
                    <a:lumOff val="35000"/>
                  </a:schemeClr>
                </a:solidFill>
              </a:rPr>
              <a:t>Barnabase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4 </a:t>
            </a:r>
            <a:r xmlns:a="http://schemas.openxmlformats.org/drawingml/2006/main">
              <a:rPr lang="nso" altLang="ko-KR" sz="2800">
                <a:solidFill>
                  <a:schemeClr val="tx1">
                    <a:lumMod val="65000"/>
                    <a:lumOff val="35000"/>
                  </a:schemeClr>
                </a:solidFill>
              </a:rPr>
              <a:t>Filipi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rgbClr val="ff0000"/>
                </a:solidFill>
              </a:rPr>
              <a:t>3 </a:t>
            </a:r>
            <a:r xmlns:a="http://schemas.openxmlformats.org/drawingml/2006/main">
              <a:rPr lang="nso" altLang="ko-KR" sz="2800">
                <a:solidFill>
                  <a:srgbClr val="ff0000"/>
                </a:solidFill>
              </a:rPr>
              <a:t>Barnabase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nso" altLang="ko-KR" b="1">
                <a:solidFill>
                  <a:schemeClr val="tx1">
                    <a:lumMod val="50000"/>
                    <a:lumOff val="50000"/>
                  </a:schemeClr>
                </a:solidFill>
              </a:rPr>
              <a:t>No. 74 Lentšu la Modimo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nso" altLang="ko-KR" sz="4400"/>
              <a:t>Phetogo ya Jesu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Lentšu la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nso" altLang="ko-KR" sz="3600"/>
              <a:t>Eupša Barnaba a mo tšea a mo tliša go baapostola. A ba botša ka fao Saulo leetong la gagwe a bonego Morena le gore Morena o boletše le yena, le ka fao a ilego a bolela ka leina la Jesu a sa boife Damaseko.</a:t>
            </a:r>
            <a:r xmlns:a="http://schemas.openxmlformats.org/drawingml/2006/main">
              <a:rPr lang="nso"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so" altLang="ko-KR" sz="2800">
                <a:solidFill>
                  <a:schemeClr val="tx1">
                    <a:lumMod val="65000"/>
                    <a:lumOff val="35000"/>
                  </a:schemeClr>
                </a:solidFill>
              </a:rPr>
              <a:t>Ditiro</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nso" altLang="ko-KR" b="1">
                <a:solidFill>
                  <a:schemeClr val="tx1">
                    <a:lumMod val="50000"/>
                    <a:lumOff val="50000"/>
                  </a:schemeClr>
                </a:solidFill>
              </a:rPr>
              <a:t>No. 93 Lentšu la Modimo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Doroke, yo a boilego bophelong.</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Lentšu la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nso" altLang="ko-KR" sz="3600"/>
              <a:t>Petro o ile a ba romela ka moka ka phapošing; ke moka a khunama ka matolo gomme a rapela. A retologela go mosadi yo a hwilego, a re: “Tabitha, tsoga.” O ile a bula mahlo, gomme ge a bona Petro a dula.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so" altLang="ko-KR" sz="2800">
                <a:solidFill>
                  <a:schemeClr val="tx1">
                    <a:lumMod val="65000"/>
                    <a:lumOff val="35000"/>
                  </a:schemeClr>
                </a:solidFill>
              </a:rPr>
              <a:t>Ditiro</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9: 1 .</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Go be go na le morutiwa yo a bitšwago Doroka, yo ka mehla a bego a dira botse le go thuša badiidi.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Mo e ka bago ka nako yeo o ile a babja gomme a hwa. Baagišani ba gagwe ba ile ba nyama kudu gomme ba bušetša Petro morago.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Ge Petro a fihla, yo mongwe le yo mongwe yo a bego a thušitšwe ke yena o be a lla, a bontšha diaparo tšeo a di amogetšego e le mpho.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Petro o ile a ba romela ka moka ka phapošing; ke moka a fologa ka lengwele gomme a rapela.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“Dorcas, tsoga!”, a realo Peter. O ile a bula mahlo a gagwe, gomme a dula godimo a bona Petro. Ge ba bona se, bohle ba ile ba thaba gomme batho ba bantši motseng woo ba dumela go Jesu.</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Thuto ya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nso" altLang="ko-KR" sz="3200">
                <a:solidFill>
                  <a:schemeClr val="tx1">
                    <a:lumMod val="65000"/>
                    <a:lumOff val="35000"/>
                  </a:schemeClr>
                </a:solidFill>
              </a:rPr>
              <a:t>Petro e be e le morutiwa wa Jesu, gomme o ile a kgona go dira seo Jesu a se dirilego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so" altLang="ko-KR" sz="3200">
                <a:solidFill>
                  <a:schemeClr val="tx1">
                    <a:lumMod val="65000"/>
                    <a:lumOff val="35000"/>
                  </a:schemeClr>
                </a:solidFill>
              </a:rPr>
              <a:t>ge a be a le lefaseng le.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so" altLang="ko-KR" sz="3000">
                <a:solidFill>
                  <a:schemeClr val="tx1">
                    <a:lumMod val="65000"/>
                    <a:lumOff val="35000"/>
                  </a:schemeClr>
                </a:solidFill>
              </a:rPr>
              <a:t>Jesu o ile a botša barutiwa ba gagwe gore le bona ba tla dira selo se se swanago le seo a se dirilego.</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nso" altLang="ko-KR" sz="3000">
                <a:solidFill>
                  <a:schemeClr val="tx1">
                    <a:lumMod val="65000"/>
                    <a:lumOff val="35000"/>
                  </a:schemeClr>
                </a:solidFill>
              </a:rPr>
              <a:t>Re barutiwa ba Jesu.</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nso" altLang="ko-KR" sz="3000">
                <a:solidFill>
                  <a:schemeClr val="tx1">
                    <a:lumMod val="65000"/>
                    <a:lumOff val="35000"/>
                  </a:schemeClr>
                </a:solidFill>
              </a:rPr>
              <a:t>Re swanetše go ithuta le go gopola seo Jesu a se dirilego nageng ye le go dira dilo tše di swanago le tša Jesu.</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nso" altLang="ko-KR" sz="3200"/>
              <a:t>Jesu ke mang?</a:t>
            </a:r>
            <a:r xmlns:a="http://schemas.openxmlformats.org/drawingml/2006/main">
              <a:rPr lang="ns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so" altLang="ko-KR" sz="3600">
                <a:solidFill>
                  <a:srgbClr val="0070c0"/>
                </a:solidFill>
              </a:rPr>
              <a:t>Jesu...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nso" altLang="ko-KR" sz="3600">
                <a:solidFill>
                  <a:schemeClr val="tx1">
                    <a:lumMod val="65000"/>
                    <a:lumOff val="35000"/>
                  </a:schemeClr>
                </a:solidFill>
              </a:rPr>
              <a:t>Jesu o fa barutiwa ba gagwe maatla gore ba kgone go rera ebangedi.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Lentšu la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nso" sz="3600"/>
              <a:t>Moo o ile a fetošwa sebopego pele ga bona. Sefahlego sa gagwe se be se phadima bjalo ka letšatši, gomme diaparo tša gagwe tša ba tše tšhweu bjalo ka seetša.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so" sz="2800">
                <a:solidFill>
                  <a:schemeClr val="tx1">
                    <a:lumMod val="65000"/>
                    <a:lumOff val="35000"/>
                  </a:schemeClr>
                </a:solidFill>
              </a:rPr>
              <a:t>Mateo</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17: 1 .</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2. 2.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Quiz ya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Ge Petro a etla Doroka, batho ba be ba nyamile gomme ba mmontšhitše eng?</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1 </a:t>
            </a:r>
            <a:r xmlns:a="http://schemas.openxmlformats.org/drawingml/2006/main">
              <a:rPr lang="nso" altLang="ko-KR" sz="2800">
                <a:solidFill>
                  <a:schemeClr val="tx1">
                    <a:lumMod val="65000"/>
                    <a:lumOff val="35000"/>
                  </a:schemeClr>
                </a:solidFill>
              </a:rPr>
              <a:t>Diaparo tše Dorokase a di dirilego.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2 </a:t>
            </a:r>
            <a:r xmlns:a="http://schemas.openxmlformats.org/drawingml/2006/main">
              <a:rPr lang="nso" altLang="ko-KR" sz="2800">
                <a:solidFill>
                  <a:schemeClr val="tx1">
                    <a:lumMod val="65000"/>
                    <a:lumOff val="35000"/>
                  </a:schemeClr>
                </a:solidFill>
              </a:rPr>
              <a:t>Dijo tšeo Doroka a di dirilego.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3 </a:t>
            </a:r>
            <a:r xmlns:a="http://schemas.openxmlformats.org/drawingml/2006/main">
              <a:rPr lang="nso" altLang="ko-KR" sz="2800">
                <a:solidFill>
                  <a:schemeClr val="tx1">
                    <a:lumMod val="65000"/>
                    <a:lumOff val="35000"/>
                  </a:schemeClr>
                </a:solidFill>
              </a:rPr>
              <a:t>Morwa wa Doroka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4 </a:t>
            </a:r>
            <a:r xmlns:a="http://schemas.openxmlformats.org/drawingml/2006/main">
              <a:rPr lang="nso" altLang="ko-KR" sz="2800">
                <a:solidFill>
                  <a:schemeClr val="tx1">
                    <a:lumMod val="65000"/>
                    <a:lumOff val="35000"/>
                  </a:schemeClr>
                </a:solidFill>
              </a:rPr>
              <a:t>Lengolo la Dorokase.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rgbClr val="ff0000"/>
                </a:solidFill>
              </a:rPr>
              <a:t>1 </a:t>
            </a:r>
            <a:r xmlns:a="http://schemas.openxmlformats.org/drawingml/2006/main">
              <a:rPr lang="nso" altLang="ko-KR" sz="2800">
                <a:solidFill>
                  <a:srgbClr val="ff0000"/>
                </a:solidFill>
              </a:rPr>
              <a:t>Diaparo tše Dorokase a di dirilego.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Lentšu la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nso" altLang="ko-KR" sz="3600"/>
              <a:t>Petro o ile a ba romela ka moka ka phapošing; ke moka a khunama ka matolo gomme a rapela. A retologela go mosadi yo a hwilego, a re: “Tabitha, tsoga.” O ile a bula mahlo, gomme ge a bona Petro a dula.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so" altLang="ko-KR" sz="2800">
                <a:solidFill>
                  <a:schemeClr val="tx1">
                    <a:lumMod val="65000"/>
                    <a:lumOff val="35000"/>
                  </a:schemeClr>
                </a:solidFill>
              </a:rPr>
              <a:t>Ditiro</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9: 1 .</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nso" altLang="ko-KR" b="1">
                <a:solidFill>
                  <a:schemeClr val="tx1">
                    <a:lumMod val="50000"/>
                    <a:lumOff val="50000"/>
                  </a:schemeClr>
                </a:solidFill>
              </a:rPr>
              <a:t>No. 94 Lentšu la Modimo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Kornelio, Moditšhaba yo a Phološitšwego</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Lentšu la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nso" altLang="ko-KR" sz="3600"/>
              <a:t>Badumedi bao ba bolotšego bao ba bego ba tlile le Petro ba ile ba makatšwa ke gore mpho ya Moya o Mokgethwa e tšholotšwe le go Baditšhaba.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so" altLang="ko-KR" sz="2800">
                <a:solidFill>
                  <a:schemeClr val="tx1">
                    <a:lumMod val="65000"/>
                    <a:lumOff val="35000"/>
                  </a:schemeClr>
                </a:solidFill>
              </a:rPr>
              <a:t>Ditiro 10: 10 .</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nso" altLang="ko-KR" sz="2500">
                <a:solidFill>
                  <a:schemeClr val="tx1">
                    <a:lumMod val="65000"/>
                    <a:lumOff val="35000"/>
                  </a:schemeClr>
                </a:solidFill>
              </a:rPr>
              <a:t>Kua Kesarea go be go e-na le monna yo a bitšwago Koronelio, e lego molaodi wa madira sehlopheng seo se bego se tsebja e le Sehlopha sa Mataliana.</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nso" altLang="ko-KR" sz="2500">
                <a:solidFill>
                  <a:schemeClr val="tx1">
                    <a:lumMod val="65000"/>
                    <a:lumOff val="35000"/>
                  </a:schemeClr>
                </a:solidFill>
              </a:rPr>
              <a:t>Yena le lapa la gagwe ka moka e be e le ba ineetšego e bile ba boifa Modimo; o ile a nea bao ba hlokago ka seatla se se bulegilego gomme a rapela Modimo ka mehla.</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Ka letšatši le lengwe, Koronelio o ile a kwa lentšu la Modimo ge a be a rapela. “Roma banna gore e be motho yo a bitšwago Petro.”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nso" altLang="ko-KR" sz="2400">
                <a:solidFill>
                  <a:schemeClr val="tx1">
                    <a:lumMod val="65000"/>
                    <a:lumOff val="35000"/>
                  </a:schemeClr>
                </a:solidFill>
              </a:rPr>
              <a:t>Ka nako yeo, Petro le yena o ile a bona pono ka thapelo. Modimo o ile a mo fa diphoofolo tše di tšwago legodimong tšeo Bajuda ba bego ba sa kgone go di ja gomme a mo laela gore a di je.</a:t>
            </a:r>
            <a:r xmlns:a="http://schemas.openxmlformats.org/drawingml/2006/main">
              <a:rPr lang="nso" altLang="en-US" sz="2400">
                <a:solidFill>
                  <a:schemeClr val="tx1">
                    <a:lumMod val="65000"/>
                    <a:lumOff val="35000"/>
                  </a:schemeClr>
                </a:solidFill>
              </a:rPr>
              <a:t> </a:t>
            </a:r>
            <a:r xmlns:a="http://schemas.openxmlformats.org/drawingml/2006/main">
              <a:rPr lang="nso" altLang="ko-KR" sz="2400">
                <a:solidFill>
                  <a:schemeClr val="tx1">
                    <a:lumMod val="65000"/>
                    <a:lumOff val="35000"/>
                  </a:schemeClr>
                </a:solidFill>
              </a:rPr>
              <a:t>“Le se ke la bitša selo se se sa hlwekago seo Modimo a se hlwekišitšego.”</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Mafelelong, Petro o ile a latela banna bao Koronelio a ba romilego gomme a ya ntlong ya Koronelio.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nso" altLang="ko-KR" sz="2400">
                <a:solidFill>
                  <a:schemeClr val="tx1">
                    <a:lumMod val="65000"/>
                    <a:lumOff val="35000"/>
                  </a:schemeClr>
                </a:solidFill>
              </a:rPr>
              <a:t>Petro o ile a ba rera Jesu le ebangedi go Kornelio le lapa la gagwe. Ke moka Moya o Mokgethwa wa theogela godimo ga bona. O ile a lemoga ka go lebelela se; "Le baditšhaba ba ka phološwa ge ba dumela go Jesu!"</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Thuto ya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nso" altLang="ko-KR" sz="3400">
                <a:solidFill>
                  <a:schemeClr val="tx1">
                    <a:lumMod val="65000"/>
                    <a:lumOff val="35000"/>
                  </a:schemeClr>
                </a:solidFill>
              </a:rPr>
              <a:t>Petro o be a nagana gore ke Bajuda fela bao ba ka dumelago go Jesu gomme ba phološwa.</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nso" altLang="ko-KR" sz="3400">
                <a:solidFill>
                  <a:schemeClr val="tx1">
                    <a:lumMod val="65000"/>
                    <a:lumOff val="35000"/>
                  </a:schemeClr>
                </a:solidFill>
              </a:rPr>
              <a:t>Eupša ebangedi ya Modimo ga e na kgethollo gare ga batho ka moka ba lefase.</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nso" altLang="ko-KR" sz="3400">
                <a:solidFill>
                  <a:schemeClr val="tx1">
                    <a:lumMod val="65000"/>
                    <a:lumOff val="35000"/>
                  </a:schemeClr>
                </a:solidFill>
              </a:rPr>
              <a:t>Re swanetše go rera ebangedi go bohle lefaseng gore ba kgone go phološwa.</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Jesu o ile a sepela le Petro, Jakobo le Johane, a ba eta pele ba rotogela thabeng e telele ba nnoši.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nso" altLang="ko-KR" sz="3200"/>
              <a:t>Jesu ke mang?</a:t>
            </a:r>
            <a:r xmlns:a="http://schemas.openxmlformats.org/drawingml/2006/main">
              <a:rPr lang="ns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so" altLang="ko-KR" sz="3600">
                <a:solidFill>
                  <a:srgbClr val="0070c0"/>
                </a:solidFill>
              </a:rPr>
              <a:t>Jesu...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nso" altLang="ko-KR" sz="3600">
                <a:solidFill>
                  <a:schemeClr val="tx1">
                    <a:lumMod val="65000"/>
                    <a:lumOff val="35000"/>
                  </a:schemeClr>
                </a:solidFill>
              </a:rPr>
              <a:t>Jesu o nea phološo go yo mongwe le yo mongwe yo a dumelago go yena, go sa šetšwe setšhaba goba maemo.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solidFill>
                  <a:srgbClr val="ff0000"/>
                </a:solidFill>
              </a:rPr>
              <a:t>Quiz ya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Petro o ile a bona pono efe ge a be a rapela?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1 </a:t>
            </a:r>
            <a:r xmlns:a="http://schemas.openxmlformats.org/drawingml/2006/main">
              <a:rPr lang="nso" altLang="ko-KR" sz="2800">
                <a:solidFill>
                  <a:schemeClr val="tx1">
                    <a:lumMod val="65000"/>
                    <a:lumOff val="35000"/>
                  </a:schemeClr>
                </a:solidFill>
              </a:rPr>
              <a:t>Jesu a theoga legodimong.</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2 </a:t>
            </a:r>
            <a:r xmlns:a="http://schemas.openxmlformats.org/drawingml/2006/main">
              <a:rPr lang="nso" altLang="ko-KR" sz="2800">
                <a:solidFill>
                  <a:schemeClr val="tx1">
                    <a:lumMod val="65000"/>
                    <a:lumOff val="35000"/>
                  </a:schemeClr>
                </a:solidFill>
              </a:rPr>
              <a:t>Beibele e theoga legodimong.</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3 </a:t>
            </a:r>
            <a:r xmlns:a="http://schemas.openxmlformats.org/drawingml/2006/main">
              <a:rPr lang="nso" altLang="ko-KR" sz="2800">
                <a:solidFill>
                  <a:schemeClr val="tx1">
                    <a:lumMod val="65000"/>
                    <a:lumOff val="35000"/>
                  </a:schemeClr>
                </a:solidFill>
              </a:rPr>
              <a:t>Barongwa ba theoga legodimong.</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4 </a:t>
            </a:r>
            <a:r xmlns:a="http://schemas.openxmlformats.org/drawingml/2006/main">
              <a:rPr lang="nso" altLang="ko-KR" sz="2800">
                <a:solidFill>
                  <a:schemeClr val="tx1">
                    <a:lumMod val="65000"/>
                    <a:lumOff val="35000"/>
                  </a:schemeClr>
                </a:solidFill>
              </a:rPr>
              <a:t>Diphoofolo tšeo Bajuda ba sa kgonego go di ja di theogile legodimong.</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rgbClr val="ff0000"/>
                </a:solidFill>
              </a:rPr>
              <a:t>4 </a:t>
            </a:r>
            <a:r xmlns:a="http://schemas.openxmlformats.org/drawingml/2006/main">
              <a:rPr lang="nso" altLang="ko-KR" sz="2800">
                <a:solidFill>
                  <a:srgbClr val="ff0000"/>
                </a:solidFill>
              </a:rPr>
              <a:t>Diphoofolo tšeo Bajuda ba sa kgonego go di ja di theogile legodimong.</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Lentšu la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nso" altLang="ko-KR" sz="3600"/>
              <a:t>Badumedi bao ba bolotšego bao ba bego ba tlile le Petro ba ile ba makatšwa ke gore mpho ya Moya o Mokgethwa e tšholotšwe le go Baditšhaba.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so" altLang="ko-KR" sz="2800">
                <a:solidFill>
                  <a:schemeClr val="tx1">
                    <a:lumMod val="65000"/>
                    <a:lumOff val="35000"/>
                  </a:schemeClr>
                </a:solidFill>
              </a:rPr>
              <a:t>Ditiro 10: 10 .</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nso" altLang="ko-KR" b="1">
                <a:solidFill>
                  <a:schemeClr val="tx1">
                    <a:lumMod val="50000"/>
                    <a:lumOff val="50000"/>
                  </a:schemeClr>
                </a:solidFill>
              </a:rPr>
              <a:t>No. 95 Lentšu la Modimo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Go Opela Difela</a:t>
            </a:r>
            <a:endParaRPr xmlns:a="http://schemas.openxmlformats.org/drawingml/2006/main" lang="en-US" altLang="ko-KR" sz="4000"/>
          </a:p>
          <a:p>
            <a:pPr xmlns:a="http://schemas.openxmlformats.org/drawingml/2006/main" algn="ctr">
              <a:defRPr/>
            </a:pPr>
            <a:r xmlns:a="http://schemas.openxmlformats.org/drawingml/2006/main">
              <a:rPr lang="nso" altLang="ko-KR" sz="4000"/>
              <a:t>gaešita le kgolegong</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Lentšu la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nso" altLang="ko-KR" sz="3600"/>
              <a:t>Mo e ka bago bošegogare Paulo le Silase ba be ba rapela le go opelela Modimo difela, gomme bagolegwa ba bangwe ba ba theeditše.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so" altLang="ko-KR" sz="2800">
                <a:solidFill>
                  <a:schemeClr val="tx1">
                    <a:lumMod val="65000"/>
                    <a:lumOff val="35000"/>
                  </a:schemeClr>
                </a:solidFill>
              </a:rPr>
              <a:t>Ditiro</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16: 10 .</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Paulo le Silase ba ile ba dira sohle seo ba ka se kgonago go bolela ebangedi kua Filipi. Eupša batho bao ba bego ba e hloile ba betha Paulo le Silase gomme ba ba tsenya kgolegong.</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Paulo le Silase ba ile ba rapela le go reta Modimo le ge ba le kgolegong. Bohle ka kgolegong ba ile ba theeletša se.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Ke moka gateetee gwa ba le tšhišinyego e kgolo kudu ya lefase moo mejako ka moka ya kgolego e ilego ya bulega. Mohlapetši wa kgolego o be a tshwenyegile kudu ka gobane o be a nagana gore bagolegwa ba tšhabile.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Paulo a goeletša a re: “O se ke wa tshwenyega! Ka moka ga rena re mo!” “Mohlomphegi, ke swanetše go dira eng gore ke phološwe?” Mohlapetši wa Kgolegong o ile a botšiša.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"Dumela go Morena Jesu. Ke moka wena le lapa la gago le tla phološwa!" Ka iri yeo ya bošego mohlapetši wa kgolego a ba tšea gomme a hlatswa dintho tša bona; ke moka gateetee yena le lapa la gagwe ka moka ba kolobetšwa.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Moo o ile a fetošwa sebopego pele ga bona. Sefahlego sa gagwe se be se phadima bjalo ka letšatši, gomme diaparo tša gagwe tša ba tše tšhweu bjalo ka seetša.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Thuto ya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nso" altLang="ko-KR" sz="2900">
                <a:solidFill>
                  <a:schemeClr val="tx1">
                    <a:lumMod val="65000"/>
                    <a:lumOff val="35000"/>
                  </a:schemeClr>
                </a:solidFill>
              </a:rPr>
              <a:t>Paulo le Silase ga se ba nyamišwa gomme ba rapela le go tumišwa, .</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nso" altLang="ko-KR" sz="2900">
                <a:solidFill>
                  <a:schemeClr val="tx1">
                    <a:lumMod val="65000"/>
                    <a:lumOff val="35000"/>
                  </a:schemeClr>
                </a:solidFill>
              </a:rPr>
              <a:t>le ge ba ile ba bethwa go fihla ba ehwa.</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nso" altLang="ko-KR" sz="2900">
                <a:solidFill>
                  <a:schemeClr val="tx1">
                    <a:lumMod val="65000"/>
                    <a:lumOff val="35000"/>
                  </a:schemeClr>
                </a:solidFill>
              </a:rPr>
              <a:t>Ke moka Modimo a bula mojako wa kgolego gomme a ba fa sebaka sa go bolela ebangedi</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nso" altLang="ko-KR" sz="2900">
                <a:solidFill>
                  <a:schemeClr val="tx1">
                    <a:lumMod val="65000"/>
                    <a:lumOff val="35000"/>
                  </a:schemeClr>
                </a:solidFill>
              </a:rPr>
              <a:t>go mohlapetši wa kgolego le lapa la gagwe.</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nso" altLang="ko-KR" sz="2900">
                <a:solidFill>
                  <a:schemeClr val="tx1">
                    <a:lumMod val="65000"/>
                    <a:lumOff val="35000"/>
                  </a:schemeClr>
                </a:solidFill>
              </a:rPr>
              <a:t>Go na le dinako tšeo re lego mathateng, le rena.</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nso" altLang="ko-KR" sz="2900">
                <a:solidFill>
                  <a:schemeClr val="tx1">
                    <a:lumMod val="65000"/>
                    <a:lumOff val="35000"/>
                  </a:schemeClr>
                </a:solidFill>
              </a:rPr>
              <a:t>Gomme ge o sa itlhoboge gomme wa tšwela pele go thapelo le theto, Modimo o tla go phološa</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nso" altLang="ko-KR" sz="2900">
                <a:solidFill>
                  <a:schemeClr val="tx1">
                    <a:lumMod val="65000"/>
                    <a:lumOff val="35000"/>
                  </a:schemeClr>
                </a:solidFill>
              </a:rPr>
              <a:t>ka tsela e makatšago.</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nso" altLang="ko-KR" sz="3200"/>
              <a:t>Jesu ke mang?</a:t>
            </a:r>
            <a:r xmlns:a="http://schemas.openxmlformats.org/drawingml/2006/main">
              <a:rPr lang="ns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so" altLang="ko-KR" sz="3600">
                <a:solidFill>
                  <a:srgbClr val="0070c0"/>
                </a:solidFill>
              </a:rPr>
              <a:t>Jesu...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nso" altLang="ko-KR" sz="3600">
                <a:solidFill>
                  <a:schemeClr val="tx1">
                    <a:lumMod val="65000"/>
                    <a:lumOff val="35000"/>
                  </a:schemeClr>
                </a:solidFill>
              </a:rPr>
              <a:t>Jesu o mpha maatla a go fenya mathata le mathata ka moka.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Quiz ya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Paul le Silas ba dirile eng kua kgolegong??</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1 </a:t>
            </a:r>
            <a:r xmlns:a="http://schemas.openxmlformats.org/drawingml/2006/main">
              <a:rPr lang="nso" altLang="ko-KR" sz="2800">
                <a:solidFill>
                  <a:schemeClr val="tx1">
                    <a:lumMod val="65000"/>
                    <a:lumOff val="35000"/>
                  </a:schemeClr>
                </a:solidFill>
              </a:rPr>
              <a:t>Ba be ba lla.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2 </a:t>
            </a:r>
            <a:r xmlns:a="http://schemas.openxmlformats.org/drawingml/2006/main">
              <a:rPr lang="nso" altLang="ko-KR" sz="2800">
                <a:solidFill>
                  <a:schemeClr val="tx1">
                    <a:lumMod val="65000"/>
                    <a:lumOff val="35000"/>
                  </a:schemeClr>
                </a:solidFill>
              </a:rPr>
              <a:t>Ba kgopela bophelo bja bona.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3 </a:t>
            </a:r>
            <a:r xmlns:a="http://schemas.openxmlformats.org/drawingml/2006/main">
              <a:rPr lang="nso" altLang="ko-KR" sz="2800">
                <a:solidFill>
                  <a:schemeClr val="tx1">
                    <a:lumMod val="65000"/>
                    <a:lumOff val="35000"/>
                  </a:schemeClr>
                </a:solidFill>
              </a:rPr>
              <a:t>Ba ile ba nyamišwa.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4 </a:t>
            </a:r>
            <a:r xmlns:a="http://schemas.openxmlformats.org/drawingml/2006/main">
              <a:rPr lang="nso" altLang="ko-KR" sz="2800">
                <a:solidFill>
                  <a:schemeClr val="tx1">
                    <a:lumMod val="65000"/>
                    <a:lumOff val="35000"/>
                  </a:schemeClr>
                </a:solidFill>
              </a:rPr>
              <a:t>Ba rapela, ba opela difela.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rgbClr val="ff0000"/>
                </a:solidFill>
              </a:rPr>
              <a:t>4 </a:t>
            </a:r>
            <a:r xmlns:a="http://schemas.openxmlformats.org/drawingml/2006/main">
              <a:rPr lang="nso" altLang="ko-KR" sz="2800">
                <a:solidFill>
                  <a:srgbClr val="ff0000"/>
                </a:solidFill>
              </a:rPr>
              <a:t>Ba rapela, ba opela difela.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Lentšu la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nso" altLang="ko-KR" sz="3600"/>
              <a:t>Mo e ka bago bošegogare Paulo le Silase ba be ba rapela le go opelela Modimo difela, gomme bagolegwa ba bangwe ba ba theeditše.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so" altLang="ko-KR" sz="2800">
                <a:solidFill>
                  <a:schemeClr val="tx1">
                    <a:lumMod val="65000"/>
                    <a:lumOff val="35000"/>
                  </a:schemeClr>
                </a:solidFill>
              </a:rPr>
              <a:t>Ditiro</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16: 10 .</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nso" altLang="ko-KR" b="1">
                <a:solidFill>
                  <a:schemeClr val="tx1">
                    <a:lumMod val="50000"/>
                    <a:lumOff val="50000"/>
                  </a:schemeClr>
                </a:solidFill>
              </a:rPr>
              <a:t>No. 96 Lentšu la Modimo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Paulo o ile a Rera Ebangedi go Kgoši</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Lentšu la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nso" altLang="ko-KR" sz="3600"/>
              <a:t>Paulo o ile a araba ka gore, "Nako ye kopana goba ye telele--ke rapela Modimo gore e sego wena fela eupša bohle bao ba ntheeletšago lehono ba be seo ke lego sona, ntle le diketane tše."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so" altLang="ko-KR" sz="2800">
                <a:solidFill>
                  <a:schemeClr val="tx1">
                    <a:lumMod val="65000"/>
                    <a:lumOff val="35000"/>
                  </a:schemeClr>
                </a:solidFill>
              </a:rPr>
              <a:t>Ditiro</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26: 1 .</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Paulo o ile a rera ebangedi gomme mafelelong a ba mogolegwa kua Jerusalema. Kgoši Agaripa o ile a botšiša ka dibe tša mogolegwa Paulo.</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“O na le tumelelo ya go ipulela!” Agaripa o ile a nea nako ya gore Paulo a thome go itšhireletša.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Paulo o šomišitše sebaka seo go rera ebangedi. "O kgoši, ke holofela gore o ka swana le nna ntle le diketane tše!"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Kgoši ga se ya hwetša sebe go Paulo. Paulo o be a nyaka go ya Roma gomme a rerele Mmušiši ebangedi..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Ka yona nako yeo go ile gwa tšwelela pele ga bona Moshe le Eliya, ba bolela le Jesu.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Mafelelong, Paulo o ile a ipiletša go mmušiši wa Roma. Ka ge Paulo e be e le mogolegwa, o ile a namela seketswana gore a ye go mmušiši wa Roma.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Thuto ya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nso" altLang="ko-KR" sz="3200">
                <a:solidFill>
                  <a:schemeClr val="tx1">
                    <a:lumMod val="65000"/>
                    <a:lumOff val="35000"/>
                  </a:schemeClr>
                </a:solidFill>
              </a:rPr>
              <a:t>Paulo e be e le mogolegwa, eupša o be a rera ebangedi ka boikgantšho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so" altLang="ko-KR" sz="3200">
                <a:solidFill>
                  <a:schemeClr val="tx1">
                    <a:lumMod val="65000"/>
                    <a:lumOff val="35000"/>
                  </a:schemeClr>
                </a:solidFill>
              </a:rPr>
              <a:t>pele ga kgoši ya tsheko ya gagwe ka noši.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so" altLang="ko-KR" sz="3200">
                <a:solidFill>
                  <a:schemeClr val="tx1">
                    <a:lumMod val="65000"/>
                    <a:lumOff val="35000"/>
                  </a:schemeClr>
                </a:solidFill>
              </a:rPr>
              <a:t>Ka gobane o be a sa hlabje ke dihlong ka ebangedi, gomme o be a e dumela gore ke therešo ya boikgantšho.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so" altLang="ko-KR" sz="3200">
                <a:solidFill>
                  <a:schemeClr val="tx1">
                    <a:lumMod val="65000"/>
                    <a:lumOff val="35000"/>
                  </a:schemeClr>
                </a:solidFill>
              </a:rPr>
              <a:t>Re swanetše go kgona go bolela Ebangedi ya Jesu ka kgodišego le ka sebete mang le mang yo re kopanago le yena.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nso" altLang="ko-KR" sz="3200"/>
              <a:t>Jesu ke mang ?</a:t>
            </a:r>
            <a:r xmlns:a="http://schemas.openxmlformats.org/drawingml/2006/main">
              <a:rPr lang="ns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so" altLang="ko-KR" sz="3600">
                <a:solidFill>
                  <a:srgbClr val="0070c0"/>
                </a:solidFill>
              </a:rPr>
              <a:t>Jesu...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nso" altLang="ko-KR" sz="3600">
                <a:solidFill>
                  <a:schemeClr val="tx1">
                    <a:lumMod val="65000"/>
                    <a:lumOff val="35000"/>
                  </a:schemeClr>
                </a:solidFill>
              </a:rPr>
              <a:t>Jesu o phagame kudu go feta motho yo a phagamego kudu lefaseng.</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Quiz ya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Paulo o ile a dira’ng ge kgoši ya tsheko ya Paulo e be e mo nea sebaka sa go bolela?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1 </a:t>
            </a:r>
            <a:r xmlns:a="http://schemas.openxmlformats.org/drawingml/2006/main">
              <a:rPr lang="nso" altLang="ko-KR" sz="2800">
                <a:solidFill>
                  <a:schemeClr val="tx1">
                    <a:lumMod val="65000"/>
                    <a:lumOff val="35000"/>
                  </a:schemeClr>
                </a:solidFill>
              </a:rPr>
              <a:t>O ile a rera Ebangedi ya Jesu.</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2 </a:t>
            </a:r>
            <a:r xmlns:a="http://schemas.openxmlformats.org/drawingml/2006/main">
              <a:rPr lang="nso" altLang="ko-KR" sz="2800">
                <a:solidFill>
                  <a:schemeClr val="tx1">
                    <a:lumMod val="65000"/>
                    <a:lumOff val="35000"/>
                  </a:schemeClr>
                </a:solidFill>
              </a:rPr>
              <a:t>O ile a latofatša motho yo mobe.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3 </a:t>
            </a:r>
            <a:r xmlns:a="http://schemas.openxmlformats.org/drawingml/2006/main">
              <a:rPr lang="nso" altLang="ko-KR" sz="2800">
                <a:solidFill>
                  <a:schemeClr val="tx1">
                    <a:lumMod val="65000"/>
                    <a:lumOff val="35000"/>
                  </a:schemeClr>
                </a:solidFill>
              </a:rPr>
              <a:t>O ile a kgopela gore a lokollwe.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4 </a:t>
            </a:r>
            <a:r xmlns:a="http://schemas.openxmlformats.org/drawingml/2006/main">
              <a:rPr lang="nso" altLang="ko-KR" sz="2800">
                <a:solidFill>
                  <a:schemeClr val="tx1">
                    <a:lumMod val="65000"/>
                    <a:lumOff val="35000"/>
                  </a:schemeClr>
                </a:solidFill>
              </a:rPr>
              <a:t>A rapela, a opela difela.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rgbClr val="ff0000"/>
                </a:solidFill>
              </a:rPr>
              <a:t>1 </a:t>
            </a:r>
            <a:r xmlns:a="http://schemas.openxmlformats.org/drawingml/2006/main">
              <a:rPr lang="nso" altLang="ko-KR" sz="2800">
                <a:solidFill>
                  <a:srgbClr val="ff0000"/>
                </a:solidFill>
              </a:rPr>
              <a:t>O ile a rera Ebangedi ya Jesu.</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Lentšu la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nso" altLang="ko-KR" sz="3600"/>
              <a:t>Paulo o ile a araba ka gore, "Nako ye kopana goba ye telele--ke rapela Modimo gore e sego wena fela eupša bohle bao ba ntheeletšago lehono ba be seo ke lego sona, ntle le diketane tše."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so" altLang="ko-KR" sz="2800">
                <a:solidFill>
                  <a:schemeClr val="tx1">
                    <a:lumMod val="65000"/>
                    <a:lumOff val="35000"/>
                  </a:schemeClr>
                </a:solidFill>
              </a:rPr>
              <a:t>Ditiro</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26: 1 .</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nso" altLang="ko-KR" b="1">
                <a:solidFill>
                  <a:schemeClr val="tx1">
                    <a:lumMod val="50000"/>
                    <a:lumOff val="50000"/>
                  </a:schemeClr>
                </a:solidFill>
              </a:rPr>
              <a:t>No. 97 Lentšu la Modimo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Sekepe se a Nwelela!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Lentšu la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nso" altLang="ko-KR" sz="3600"/>
              <a:t>a re: ‘O se ke wa boifa, Paulo. O swanetše go sekišwa pele ga Kesara; gomme Modimo ka botho o go file maphelo a bohle bao ba sepelago le wena ka sekepe.'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so" altLang="ko-KR" sz="2800">
                <a:solidFill>
                  <a:schemeClr val="tx1">
                    <a:lumMod val="65000"/>
                    <a:lumOff val="35000"/>
                  </a:schemeClr>
                </a:solidFill>
              </a:rPr>
              <a:t>Ditiro</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27: 1 .</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Paulo o ile a išwa Roma ka sekepe le bagolegwa ba bangwe.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Le ge go le bjalo, sekepe se be se le kotsing ya go nwelela ka lebaka la ledimo. Bohle ba ile ba thothomela ka poifo.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Paulo o ile a rapela Modimo gomme a botša batho. "O se ke wa boifa. Modimo o rile ga go na motho yo a tlago go hwa."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Lentšu le le tšwago lerung la re: “Yo ke Morwa wa ka yo ke mo ratago; ke mo thabile kudu. Mo theetšeng!”</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Sekepe se ile sa nwelela, eupša bjalo ka ge Paulo a boletše, batho ka moka ba be ba ka kotama sehlakahlakeng ntle le lehu le tee.</a:t>
            </a:r>
            <a:r xmlns:a="http://schemas.openxmlformats.org/drawingml/2006/main">
              <a:rPr lang="nso"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Paulo o ile a bolela ka Jesu sehlakahlakeng gomme a tumiša Modimo.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Thuto ya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nso" altLang="ko-KR" sz="3200">
                <a:solidFill>
                  <a:schemeClr val="tx1">
                    <a:lumMod val="65000"/>
                    <a:lumOff val="35000"/>
                  </a:schemeClr>
                </a:solidFill>
              </a:rPr>
              <a:t>Paulo o ile a rapela, a kgothatša ba bangwe, gaešita le dinakong tša mathata ge sekepe se be se le kgaufsi le go nwelela.</a:t>
            </a:r>
            <a:r xmlns:a="http://schemas.openxmlformats.org/drawingml/2006/main">
              <a:rPr lang="nso" altLang="en-US" sz="3200">
                <a:solidFill>
                  <a:schemeClr val="tx1">
                    <a:lumMod val="65000"/>
                    <a:lumOff val="35000"/>
                  </a:schemeClr>
                </a:solidFill>
              </a:rPr>
              <a:t> </a:t>
            </a:r>
            <a:r xmlns:a="http://schemas.openxmlformats.org/drawingml/2006/main">
              <a:rPr lang="nso" altLang="ko-KR" sz="3200">
                <a:solidFill>
                  <a:schemeClr val="tx1">
                    <a:lumMod val="65000"/>
                    <a:lumOff val="35000"/>
                  </a:schemeClr>
                </a:solidFill>
              </a:rPr>
              <a:t>Mafelelong, ka moka ba ile ba phološwa, .</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so" altLang="ko-KR" sz="3200">
                <a:solidFill>
                  <a:schemeClr val="tx1">
                    <a:lumMod val="65000"/>
                    <a:lumOff val="35000"/>
                  </a:schemeClr>
                </a:solidFill>
              </a:rPr>
              <a:t>go no swana le ge Paulo a boletše.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so" altLang="ko-KR" sz="3200">
                <a:solidFill>
                  <a:schemeClr val="tx1">
                    <a:lumMod val="65000"/>
                    <a:lumOff val="35000"/>
                  </a:schemeClr>
                </a:solidFill>
              </a:rPr>
              <a:t>Batho ba Modimo ba na le maikarabelo a go iša thato ya Modimo lefaseng ka thapelo le go tsebiša ditaba tše dibotse tša phološo ya Modimo.</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nso" altLang="ko-KR" sz="3200"/>
              <a:t>Jesu ke mang?</a:t>
            </a:r>
            <a:r xmlns:a="http://schemas.openxmlformats.org/drawingml/2006/main">
              <a:rPr lang="ns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so" altLang="ko-KR" sz="3600">
                <a:solidFill>
                  <a:srgbClr val="0070c0"/>
                </a:solidFill>
              </a:rPr>
              <a:t>Jesu o...</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nso" altLang="ko-KR" sz="3600">
                <a:solidFill>
                  <a:schemeClr val="tx1">
                    <a:lumMod val="65000"/>
                    <a:lumOff val="35000"/>
                  </a:schemeClr>
                </a:solidFill>
              </a:rPr>
              <a:t>Jesu ke mong wa bophelo ka moka lefaseng. Ga go selo seo se hwago ntle le tumelelo ya gagwe.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Quiz ya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Paulo o ile a dira’ng ge sekepe se kopana le ledimo?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1 </a:t>
            </a:r>
            <a:r xmlns:a="http://schemas.openxmlformats.org/drawingml/2006/main">
              <a:rPr lang="nso" altLang="ko-KR" sz="2800">
                <a:solidFill>
                  <a:schemeClr val="tx1">
                    <a:lumMod val="65000"/>
                    <a:lumOff val="35000"/>
                  </a:schemeClr>
                </a:solidFill>
              </a:rPr>
              <a:t>A lla.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2 </a:t>
            </a:r>
            <a:r xmlns:a="http://schemas.openxmlformats.org/drawingml/2006/main">
              <a:rPr lang="nso" altLang="ko-KR" sz="2800">
                <a:solidFill>
                  <a:schemeClr val="tx1">
                    <a:lumMod val="65000"/>
                    <a:lumOff val="35000"/>
                  </a:schemeClr>
                </a:solidFill>
              </a:rPr>
              <a:t>A tlolela ka lewatleng.</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3 </a:t>
            </a:r>
            <a:r xmlns:a="http://schemas.openxmlformats.org/drawingml/2006/main">
              <a:rPr lang="nso" altLang="ko-KR" sz="2800">
                <a:solidFill>
                  <a:schemeClr val="tx1">
                    <a:lumMod val="65000"/>
                    <a:lumOff val="35000"/>
                  </a:schemeClr>
                </a:solidFill>
              </a:rPr>
              <a:t>O ile a lwantšha mokgweetsi wa sefofane.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4 </a:t>
            </a:r>
            <a:r xmlns:a="http://schemas.openxmlformats.org/drawingml/2006/main">
              <a:rPr lang="nso" altLang="ko-KR" sz="2800">
                <a:solidFill>
                  <a:schemeClr val="tx1">
                    <a:lumMod val="65000"/>
                    <a:lumOff val="35000"/>
                  </a:schemeClr>
                </a:solidFill>
              </a:rPr>
              <a:t>A rapela Modimo.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rgbClr val="ff0000"/>
                </a:solidFill>
              </a:rPr>
              <a:t>4 </a:t>
            </a:r>
            <a:r xmlns:a="http://schemas.openxmlformats.org/drawingml/2006/main">
              <a:rPr lang="nso" altLang="ko-KR" sz="2800">
                <a:solidFill>
                  <a:srgbClr val="ff0000"/>
                </a:solidFill>
              </a:rPr>
              <a:t>A rapela Modimo.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Lentšu la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nso" altLang="ko-KR" sz="3600"/>
              <a:t>a re: ‘O se ke wa boifa, Paulo. O swanetše go sekišwa pele ga Kesara; gomme Modimo ka botho o go file maphelo a bohle bao ba sepelago le wena ka sekepe.'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so" altLang="ko-KR" sz="2800">
                <a:solidFill>
                  <a:schemeClr val="tx1">
                    <a:lumMod val="65000"/>
                    <a:lumOff val="35000"/>
                  </a:schemeClr>
                </a:solidFill>
              </a:rPr>
              <a:t>Ditiro</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27: 1 .</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nso" altLang="ko-KR" b="1">
                <a:solidFill>
                  <a:schemeClr val="tx1">
                    <a:lumMod val="50000"/>
                    <a:lumOff val="50000"/>
                  </a:schemeClr>
                </a:solidFill>
              </a:rPr>
              <a:t>No. 98 Lentšu la Modimo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Kgopelo ya Paulo ya Onesimo</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Lentšu la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nso" altLang="ko-KR" sz="3600"/>
              <a:t>Ke ipiletša go wena ka baka la morwa wa ka Onesimo, yo e bilego morwa wa ka ge ke be ke tlemilwe ka diketane.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so" altLang="ko-KR" sz="2800">
                <a:solidFill>
                  <a:schemeClr val="tx1">
                    <a:lumMod val="65000"/>
                    <a:lumOff val="35000"/>
                  </a:schemeClr>
                </a:solidFill>
              </a:rPr>
              <a:t>Filemone</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Onesimo e be e le mohlanka wa Filemone. Eupša o ile a khukhunela ka ntle ntle le tumelelo ya mong wa gagwe go ya Roma.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Onesimo o ile a kopana le Paulo yo a bego a golegilwe kua Roma. Paulo o ile a mo rerela Ebangedi, gomme a tla go dumela go Jesu.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Ge ba ekwa se, ba wela fase ba lebeletše fase, ba tšhogile. Jesu a re, “O se ke wa tshaba.” Ge ba lebelela godimo, ga se ba bona motho ge e se Jesu.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Paulo o ile a botša Onesimo gore a boele go mong wa gagwe Filemone gomme a kgopele tshwarelo. Gomme Paulo a botša Onesimo gore a phele bjalo ka modumedi go Jesu.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Onesimo o be a tshwenyegile. Ka gobane ka nako yeo, mohlanka yo a tšhabilego o ile a bolawa ke mong wa gagwe.</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Paulo o ile a ngwalela Onesimo lengwalo go mong wa gagwe, Filemone, gore a mo lebalele. Lengwalo le ke ‘Filemon’ ka Beibeleng.</a:t>
            </a:r>
            <a:r xmlns:a="http://schemas.openxmlformats.org/drawingml/2006/main">
              <a:rPr lang="ns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Thuto ya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nso" altLang="ko-KR" sz="3200">
                <a:solidFill>
                  <a:schemeClr val="tx1">
                    <a:lumMod val="65000"/>
                    <a:lumOff val="35000"/>
                  </a:schemeClr>
                </a:solidFill>
              </a:rPr>
              <a:t>Paulo o ile a kgokaganya gape tswalano yeo e senyegilego magareng ga Onesimo le Filemone. Onesimo o ile a kgopela tshwarelo ya Filemone, gomme Filemone a lebalela Onesimo.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so" altLang="ko-KR" sz="3200">
                <a:solidFill>
                  <a:schemeClr val="tx1">
                    <a:lumMod val="65000"/>
                    <a:lumOff val="35000"/>
                  </a:schemeClr>
                </a:solidFill>
              </a:rPr>
              <a:t>Re swanetše go kgopela tshwarelo ge re dirile selo se se fošagetšego.</a:t>
            </a:r>
            <a:r xmlns:a="http://schemas.openxmlformats.org/drawingml/2006/main">
              <a:rPr lang="nso" altLang="en-US" sz="3200">
                <a:solidFill>
                  <a:schemeClr val="tx1">
                    <a:lumMod val="65000"/>
                    <a:lumOff val="35000"/>
                  </a:schemeClr>
                </a:solidFill>
              </a:rPr>
              <a:t> </a:t>
            </a:r>
            <a:r xmlns:a="http://schemas.openxmlformats.org/drawingml/2006/main">
              <a:rPr lang="nso" altLang="ko-KR" sz="3200">
                <a:solidFill>
                  <a:schemeClr val="tx1">
                    <a:lumMod val="65000"/>
                    <a:lumOff val="35000"/>
                  </a:schemeClr>
                </a:solidFill>
              </a:rPr>
              <a:t>Gomme ge motho a re dirile phošo, re swanetše go mo lebalela.</a:t>
            </a:r>
            <a:r xmlns:a="http://schemas.openxmlformats.org/drawingml/2006/main">
              <a:rPr lang="nso" altLang="en-US" sz="3200">
                <a:solidFill>
                  <a:schemeClr val="tx1">
                    <a:lumMod val="65000"/>
                    <a:lumOff val="35000"/>
                  </a:schemeClr>
                </a:solidFill>
              </a:rPr>
              <a:t> </a:t>
            </a:r>
            <a:r xmlns:a="http://schemas.openxmlformats.org/drawingml/2006/main">
              <a:rPr lang="nso" altLang="ko-KR" sz="3200">
                <a:solidFill>
                  <a:schemeClr val="tx1">
                    <a:lumMod val="65000"/>
                    <a:lumOff val="35000"/>
                  </a:schemeClr>
                </a:solidFill>
              </a:rPr>
              <a:t>Ke seo batho ba se dumelago go Jesu.</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nso" altLang="ko-KR" sz="3200"/>
              <a:t>Jesu ke mang?</a:t>
            </a:r>
            <a:r xmlns:a="http://schemas.openxmlformats.org/drawingml/2006/main">
              <a:rPr lang="ns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so" altLang="ko-KR" sz="3600">
                <a:solidFill>
                  <a:srgbClr val="0070c0"/>
                </a:solidFill>
              </a:rPr>
              <a:t>Jesu...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nso" altLang="ko-KR" sz="3600">
                <a:solidFill>
                  <a:schemeClr val="tx1">
                    <a:lumMod val="65000"/>
                    <a:lumOff val="35000"/>
                  </a:schemeClr>
                </a:solidFill>
              </a:rPr>
              <a:t>Jesu o tliša khutšo le poelano moo go nago le dintwa le dithulano.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Quiz ya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Onesimo o ile a kopana le mang kua Roma ge a be a tšhaba mong wa gagwe, Filemone?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1 </a:t>
            </a:r>
            <a:r xmlns:a="http://schemas.openxmlformats.org/drawingml/2006/main">
              <a:rPr lang="nso" altLang="ko-KR" sz="2800">
                <a:solidFill>
                  <a:schemeClr val="tx1">
                    <a:lumMod val="65000"/>
                    <a:lumOff val="35000"/>
                  </a:schemeClr>
                </a:solidFill>
              </a:rPr>
              <a:t>Petro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2 </a:t>
            </a:r>
            <a:r xmlns:a="http://schemas.openxmlformats.org/drawingml/2006/main">
              <a:rPr lang="nso" altLang="ko-KR" sz="2800">
                <a:solidFill>
                  <a:schemeClr val="tx1">
                    <a:lumMod val="65000"/>
                    <a:lumOff val="35000"/>
                  </a:schemeClr>
                </a:solidFill>
              </a:rPr>
              <a:t>Johane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3 </a:t>
            </a:r>
            <a:r xmlns:a="http://schemas.openxmlformats.org/drawingml/2006/main">
              <a:rPr lang="nso" altLang="ko-KR" sz="2800">
                <a:solidFill>
                  <a:schemeClr val="tx1">
                    <a:lumMod val="65000"/>
                    <a:lumOff val="35000"/>
                  </a:schemeClr>
                </a:solidFill>
              </a:rPr>
              <a:t>Barnabase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4 </a:t>
            </a:r>
            <a:r xmlns:a="http://schemas.openxmlformats.org/drawingml/2006/main">
              <a:rPr lang="nso" altLang="ko-KR" sz="2800">
                <a:solidFill>
                  <a:schemeClr val="tx1">
                    <a:lumMod val="65000"/>
                    <a:lumOff val="35000"/>
                  </a:schemeClr>
                </a:solidFill>
              </a:rPr>
              <a:t>Paulo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rgbClr val="ff0000"/>
                </a:solidFill>
              </a:rPr>
              <a:t>4 </a:t>
            </a:r>
            <a:r xmlns:a="http://schemas.openxmlformats.org/drawingml/2006/main">
              <a:rPr lang="nso" altLang="ko-KR" sz="2800">
                <a:solidFill>
                  <a:srgbClr val="ff0000"/>
                </a:solidFill>
              </a:rPr>
              <a:t>Paulo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Lentšu la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nso" altLang="ko-KR" sz="3600"/>
              <a:t>Ke ipiletša go wena ka baka la morwa wa ka Onesimo, yo e bilego morwa wa ka ge ke be ke tlemilwe ka diketane.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so" altLang="ko-KR" sz="2800">
                <a:solidFill>
                  <a:schemeClr val="tx1">
                    <a:lumMod val="65000"/>
                    <a:lumOff val="35000"/>
                  </a:schemeClr>
                </a:solidFill>
              </a:rPr>
              <a:t>Filemone</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nso" altLang="ko-KR" b="1">
                <a:solidFill>
                  <a:schemeClr val="tx1">
                    <a:lumMod val="50000"/>
                    <a:lumOff val="50000"/>
                  </a:schemeClr>
                </a:solidFill>
              </a:rPr>
              <a:t>No. 99 Lentšu la Modimo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Timotheo, Morutiwa wa Paulo</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Lentšu la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nso" altLang="ko-KR" sz="3600"/>
              <a:t>Ke gopoditšwe ka tumelo ya gago ya nnete, yeo pele e bego e phela go koko wa gago Loisa le mmago Eunise gomme, ke kgodišegile, bjale e dula go wena le wena.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so" altLang="ko-KR" sz="2800">
                <a:solidFill>
                  <a:schemeClr val="tx1">
                    <a:lumMod val="65000"/>
                    <a:lumOff val="35000"/>
                  </a:schemeClr>
                </a:solidFill>
              </a:rPr>
              <a:t>2Timotheo</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4: 1 .</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Paulo o be a na le morutiwa yo a bitšwago Timotheo. Timotheo e bile moromiwa le Paulo go tloga e sa le mošemane.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nso" sz="3200">
                <a:solidFill>
                  <a:schemeClr val="tx1">
                    <a:lumMod val="65000"/>
                    <a:lumOff val="35000"/>
                  </a:schemeClr>
                </a:solidFill>
              </a:rPr>
              <a:t>Go be go na le monna yo a bego a na le barwa ba babedi. Morwa wa bobedi o ile a kgopela tatagwe gore a mo nee kabelo ya gagwe ya thoto yeo e sa le pele.</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Thuto ya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nso" sz="3600">
                <a:solidFill>
                  <a:schemeClr val="tx1">
                    <a:lumMod val="65000"/>
                    <a:lumOff val="35000"/>
                  </a:schemeClr>
                </a:solidFill>
              </a:rPr>
              <a:t>Jesu o be a le lefaseng le ka sebopego sa motho, eupša gape ke Modimo.</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nso" sz="3600">
                <a:solidFill>
                  <a:schemeClr val="tx1">
                    <a:lumMod val="65000"/>
                    <a:lumOff val="35000"/>
                  </a:schemeClr>
                </a:solidFill>
              </a:rPr>
              <a:t>Go etša ge Modimo a laetše barutiwa ba gagwe thabeng, .</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nso" sz="3600">
                <a:solidFill>
                  <a:schemeClr val="tx1">
                    <a:lumMod val="65000"/>
                    <a:lumOff val="35000"/>
                  </a:schemeClr>
                </a:solidFill>
              </a:rPr>
              <a:t>re swanetše go dumela go Jesu bjalo ka Morwa wa Modimo gomme re mo theeletše ka kelohloko.</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Paulo, yo a bego a le kgolegong, o be a tseba gore o kgauswi le go hwa, gomme a ngwalela morutiwa wa gagwe yo a rategago Timotheo lengwalo.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Lengwalo le be le bolela ka fao Timotheo a swanetšego go ruta badumedi bjalo ka modiredi wa kereke.</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Timotheo le badumedi ba ile ba bala lengwalo la Paulo gomme ba tšea sephetho sa gore ba se lahlegelwe ke tumelo go fihla mafelelong le ge ba tlaišwa.</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Ka fao tumelo ya Paulo e fetišeditšwe go morutiwa wa gagwe Timotheo, le gape go dikereke.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Thuto ya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nso" altLang="ko-KR" sz="3600">
                <a:solidFill>
                  <a:schemeClr val="tx1">
                    <a:lumMod val="65000"/>
                    <a:lumOff val="35000"/>
                  </a:schemeClr>
                </a:solidFill>
              </a:rPr>
              <a:t>Re leboga baebangedi bao ba re reretšego ebangedi le barutiši bao ba re rutilego lentšu la Modimo, tumelo ya rena le kereke ya rena di gotše.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nso" altLang="ko-KR" sz="3600">
                <a:solidFill>
                  <a:schemeClr val="tx1">
                    <a:lumMod val="65000"/>
                    <a:lumOff val="35000"/>
                  </a:schemeClr>
                </a:solidFill>
              </a:rPr>
              <a:t>Bjale re swanetše go tliša tumelo ya rena le go ba ruta lentšu la Modimo leo re ithutilego lona.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nso" altLang="ko-KR" sz="3200"/>
              <a:t>Jesu ke mang?</a:t>
            </a:r>
            <a:r xmlns:a="http://schemas.openxmlformats.org/drawingml/2006/main">
              <a:rPr lang="ns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so" altLang="ko-KR" sz="3600">
                <a:solidFill>
                  <a:srgbClr val="0070c0"/>
                </a:solidFill>
              </a:rPr>
              <a:t>Jesu o...</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nso" altLang="ko-KR" sz="3600">
                <a:solidFill>
                  <a:schemeClr val="tx1">
                    <a:lumMod val="65000"/>
                    <a:lumOff val="35000"/>
                  </a:schemeClr>
                </a:solidFill>
              </a:rPr>
              <a:t>Jesu o tsošitšwe bahung gomme o phela go ya go ile, le dikereke le badumedi bao ba dumelago go yena.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Quiz ya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Paulo o ile a ngwalela mang lengwalo leo ge letšatši la lehu la gagwe le be le batamela?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1 </a:t>
            </a:r>
            <a:r xmlns:a="http://schemas.openxmlformats.org/drawingml/2006/main">
              <a:rPr lang="nso" altLang="ko-KR" sz="2800">
                <a:solidFill>
                  <a:schemeClr val="tx1">
                    <a:lumMod val="65000"/>
                    <a:lumOff val="35000"/>
                  </a:schemeClr>
                </a:solidFill>
              </a:rPr>
              <a:t>Luka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2 </a:t>
            </a:r>
            <a:r xmlns:a="http://schemas.openxmlformats.org/drawingml/2006/main">
              <a:rPr lang="nso" altLang="ko-KR" sz="2800">
                <a:solidFill>
                  <a:schemeClr val="tx1">
                    <a:lumMod val="65000"/>
                    <a:lumOff val="35000"/>
                  </a:schemeClr>
                </a:solidFill>
              </a:rPr>
              <a:t>Mareka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3 </a:t>
            </a:r>
            <a:r xmlns:a="http://schemas.openxmlformats.org/drawingml/2006/main">
              <a:rPr lang="nso" altLang="ko-KR" sz="2800">
                <a:solidFill>
                  <a:schemeClr val="tx1">
                    <a:lumMod val="65000"/>
                    <a:lumOff val="35000"/>
                  </a:schemeClr>
                </a:solidFill>
              </a:rPr>
              <a:t>Timotheo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4 </a:t>
            </a:r>
            <a:r xmlns:a="http://schemas.openxmlformats.org/drawingml/2006/main">
              <a:rPr lang="nso" altLang="ko-KR" sz="2800">
                <a:solidFill>
                  <a:schemeClr val="tx1">
                    <a:lumMod val="65000"/>
                    <a:lumOff val="35000"/>
                  </a:schemeClr>
                </a:solidFill>
              </a:rPr>
              <a:t>Silase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rgbClr val="ff0000"/>
                </a:solidFill>
              </a:rPr>
              <a:t>3 </a:t>
            </a:r>
            <a:r xmlns:a="http://schemas.openxmlformats.org/drawingml/2006/main">
              <a:rPr lang="nso" altLang="ko-KR" sz="2800">
                <a:solidFill>
                  <a:srgbClr val="ff0000"/>
                </a:solidFill>
              </a:rPr>
              <a:t>Timotheo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Lentšu la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nso" altLang="ko-KR" sz="3600"/>
              <a:t>Ke gopoditšwe ka tumelo ya gago ya nnete, yeo pele e bego e phela go koko wa gago Loisa le mmago Eunise gomme, ke kgodišegile, bjale e dula go wena le wena.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so" altLang="ko-KR" sz="2800">
                <a:solidFill>
                  <a:schemeClr val="tx1">
                    <a:lumMod val="65000"/>
                    <a:lumOff val="35000"/>
                  </a:schemeClr>
                </a:solidFill>
              </a:rPr>
              <a:t>2Timotheo</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4: 1 .</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nso" altLang="ko-KR" b="1">
                <a:solidFill>
                  <a:schemeClr val="tx1">
                    <a:lumMod val="50000"/>
                    <a:lumOff val="50000"/>
                  </a:schemeClr>
                </a:solidFill>
              </a:rPr>
              <a:t>No. 100 Lentšu la Modimo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Johane o Bone Pono e Makatšago</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Lentšu la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nso" altLang="ko-KR" sz="3600"/>
              <a:t>Yo a hlatselago dilo tše o re: “Ee, ke tla tla kgauswinyane.” Amene. Etla, Morena Jesu.</a:t>
            </a:r>
            <a:endParaRPr xmlns:a="http://schemas.openxmlformats.org/drawingml/2006/main" lang="en-US" altLang="ko-KR" sz="3600"/>
          </a:p>
          <a:p>
            <a:pPr xmlns:a="http://schemas.openxmlformats.org/drawingml/2006/main" lvl="0">
              <a:defRPr/>
            </a:pPr>
            <a:r xmlns:a="http://schemas.openxmlformats.org/drawingml/2006/main">
              <a:rPr lang="nso"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so" altLang="ko-KR" sz="2800">
                <a:solidFill>
                  <a:schemeClr val="tx1">
                    <a:lumMod val="65000"/>
                    <a:lumOff val="35000"/>
                  </a:schemeClr>
                </a:solidFill>
              </a:rPr>
              <a:t>Kutollo</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22: 1 .</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nso" sz="3200"/>
              <a:t>Jesu ke mang?</a:t>
            </a:r>
            <a:r xmlns:a="http://schemas.openxmlformats.org/drawingml/2006/main">
              <a:rPr altLang="en-US" lang="ns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rgbClr val="0070c0"/>
                </a:solidFill>
              </a:rPr>
              <a:t>Jesu o...</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Jesu ke yena a phadimago gabotse ka ponagalo ya letago.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Tlaišo ya kereke e ile ya mpefala le go feta letšatši le letšatši. Barutiwa ba gagwe ka moka ba ile ba bolaelwa tumelo ge ba dutše ba boloka tumelo, gomme Johane o ile a tswalelwa a nnoši Patmose.</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Ka letšatši le lengwe o ile a kwa lentšu le legolo le le swanago le phalafala, leo le bego le re: “Ngwala lengwalong la go phuthwa seo le se bonago gomme o se romele dikerekeng tše šupago.”</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Johane o bone Jesu, le yena. Jesu e be e le seswantšho sa kgoši yeo e bego e na le maatla ka moka a lefase.</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Johane a bona leratadima le lefsa le naga ye mpsha yeo e tlago. Go ka se be le selo se sebe, go ka se be le manyami, gomme go tla dula go na le lethabo le Modimo.</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Johane o ngwadile dipono tše ka moka gomme a di ngwalela dikereke. “Boloka tumelo ya lena, gobane Morena o tla boa!” Ye ke puku ya mafelelo ya Beibele, Kutollo</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Thuto ya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nso" altLang="ko-KR" sz="3200">
                <a:solidFill>
                  <a:schemeClr val="tx1">
                    <a:lumMod val="65000"/>
                    <a:lumOff val="35000"/>
                  </a:schemeClr>
                </a:solidFill>
              </a:rPr>
              <a:t>Jesu o tla boa gape lefaseng le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so" altLang="ko-KR" sz="3200">
                <a:solidFill>
                  <a:schemeClr val="tx1">
                    <a:lumMod val="65000"/>
                    <a:lumOff val="35000"/>
                  </a:schemeClr>
                </a:solidFill>
              </a:rPr>
              <a:t>bjalo ka moahlodi ka letšatši le lengwe.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so" altLang="ko-KR" sz="3200">
                <a:solidFill>
                  <a:schemeClr val="tx1">
                    <a:lumMod val="65000"/>
                    <a:lumOff val="35000"/>
                  </a:schemeClr>
                </a:solidFill>
              </a:rPr>
              <a:t>Ka nako yeo, bao ba bego ba sa dumele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so" altLang="ko-KR" sz="3200">
                <a:solidFill>
                  <a:schemeClr val="tx1">
                    <a:lumMod val="65000"/>
                    <a:lumOff val="35000"/>
                  </a:schemeClr>
                </a:solidFill>
              </a:rPr>
              <a:t>ka Jesu tlaišega ka mo go sa felego, .</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so" altLang="ko-KR" sz="3200">
                <a:solidFill>
                  <a:schemeClr val="tx1">
                    <a:lumMod val="65000"/>
                    <a:lumOff val="35000"/>
                  </a:schemeClr>
                </a:solidFill>
              </a:rPr>
              <a:t>Bao ba dumelago go Jesu ba tla thabela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so" altLang="ko-KR" sz="3200">
                <a:solidFill>
                  <a:schemeClr val="tx1">
                    <a:lumMod val="65000"/>
                    <a:lumOff val="35000"/>
                  </a:schemeClr>
                </a:solidFill>
              </a:rPr>
              <a:t>Bophelo bjo bo sa felego ka Lethabo.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so" altLang="ko-KR" sz="3200">
                <a:solidFill>
                  <a:schemeClr val="tx1">
                    <a:lumMod val="65000"/>
                    <a:lumOff val="35000"/>
                  </a:schemeClr>
                </a:solidFill>
              </a:rPr>
              <a:t>Na o emetše gore Jesu a tle gape?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nso" altLang="ko-KR" sz="3200">
                <a:solidFill>
                  <a:schemeClr val="tx1">
                    <a:lumMod val="65000"/>
                    <a:lumOff val="35000"/>
                  </a:schemeClr>
                </a:solidFill>
              </a:rPr>
              <a:t>Ga se ra swanela go lahlegelwa ke kholofelo yeo, re swanetše go boloka tumelo ya rena lefaseng le go fihla mafelelong</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nso" altLang="ko-KR" sz="3200"/>
              <a:t>Jesu ke mang?</a:t>
            </a:r>
            <a:r xmlns:a="http://schemas.openxmlformats.org/drawingml/2006/main">
              <a:rPr lang="ns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nso" altLang="ko-KR" sz="3600">
                <a:solidFill>
                  <a:srgbClr val="0070c0"/>
                </a:solidFill>
              </a:rPr>
              <a:t>Jesu...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nso" altLang="ko-KR" sz="3600">
                <a:solidFill>
                  <a:schemeClr val="tx1">
                    <a:lumMod val="65000"/>
                    <a:lumOff val="35000"/>
                  </a:schemeClr>
                </a:solidFill>
              </a:rPr>
              <a:t>Jesu o tla boa gape lefaseng le bjalo ka kgoši, a ahlola dilo ka moka, gomme a buša dilo ka moka go ya go ile.</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Quiz ya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Sehlakahlaka seo morutiwa Johane a bego a golegilwe go sona ke sefe?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1 </a:t>
            </a:r>
            <a:r xmlns:a="http://schemas.openxmlformats.org/drawingml/2006/main">
              <a:rPr lang="nso" altLang="ko-KR" sz="2800">
                <a:solidFill>
                  <a:schemeClr val="tx1">
                    <a:lumMod val="65000"/>
                    <a:lumOff val="35000"/>
                  </a:schemeClr>
                </a:solidFill>
              </a:rPr>
              <a:t>Meleta, e lego Moleta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2 </a:t>
            </a:r>
            <a:r xmlns:a="http://schemas.openxmlformats.org/drawingml/2006/main">
              <a:rPr lang="nso" altLang="ko-KR" sz="2800">
                <a:solidFill>
                  <a:schemeClr val="tx1">
                    <a:lumMod val="65000"/>
                    <a:lumOff val="35000"/>
                  </a:schemeClr>
                </a:solidFill>
              </a:rPr>
              <a:t>Hawaii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3 </a:t>
            </a:r>
            <a:r xmlns:a="http://schemas.openxmlformats.org/drawingml/2006/main">
              <a:rPr lang="nso" altLang="ko-KR" sz="2800">
                <a:solidFill>
                  <a:schemeClr val="tx1">
                    <a:lumMod val="65000"/>
                    <a:lumOff val="35000"/>
                  </a:schemeClr>
                </a:solidFill>
              </a:rPr>
              <a:t>Kitime, ke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chemeClr val="tx1">
                    <a:lumMod val="65000"/>
                    <a:lumOff val="35000"/>
                  </a:schemeClr>
                </a:solidFill>
              </a:rPr>
              <a:t>4 </a:t>
            </a:r>
            <a:r xmlns:a="http://schemas.openxmlformats.org/drawingml/2006/main">
              <a:rPr lang="nso" altLang="ko-KR" sz="2800">
                <a:solidFill>
                  <a:schemeClr val="tx1">
                    <a:lumMod val="65000"/>
                    <a:lumOff val="35000"/>
                  </a:schemeClr>
                </a:solidFill>
              </a:rPr>
              <a:t>Patmose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nso" altLang="en-US" sz="2800">
                <a:solidFill>
                  <a:srgbClr val="ff0000"/>
                </a:solidFill>
              </a:rPr>
              <a:t>4 </a:t>
            </a:r>
            <a:r xmlns:a="http://schemas.openxmlformats.org/drawingml/2006/main">
              <a:rPr lang="nso" altLang="ko-KR" sz="2800">
                <a:solidFill>
                  <a:srgbClr val="ff0000"/>
                </a:solidFill>
              </a:rPr>
              <a:t>Patmose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nso" altLang="ko-KR" sz="4000"/>
              <a:t>Lentšu la lehono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nso" altLang="ko-KR" sz="3600"/>
              <a:t>Yo a hlatselago dilo tše o re: “Ee, ke tla tla kgauswinyane.” Amene. Etla, Morena Jesu.</a:t>
            </a:r>
            <a:endParaRPr xmlns:a="http://schemas.openxmlformats.org/drawingml/2006/main" lang="en-US" altLang="ko-KR" sz="3600"/>
          </a:p>
          <a:p>
            <a:pPr xmlns:a="http://schemas.openxmlformats.org/drawingml/2006/main" lvl="0">
              <a:defRPr/>
            </a:pPr>
            <a:r xmlns:a="http://schemas.openxmlformats.org/drawingml/2006/main">
              <a:rPr lang="nso"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nso" altLang="ko-KR" sz="2800">
                <a:solidFill>
                  <a:schemeClr val="tx1">
                    <a:lumMod val="65000"/>
                    <a:lumOff val="35000"/>
                  </a:schemeClr>
                </a:solidFill>
              </a:rPr>
              <a:t>Kutollo</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22: 1 .</a:t>
            </a:r>
            <a:r xmlns:a="http://schemas.openxmlformats.org/drawingml/2006/main">
              <a:rPr lang="nso" altLang="en-US" sz="2800">
                <a:solidFill>
                  <a:schemeClr val="tx1">
                    <a:lumMod val="65000"/>
                    <a:lumOff val="35000"/>
                  </a:schemeClr>
                </a:solidFill>
              </a:rPr>
              <a:t> </a:t>
            </a:r>
            <a:r xmlns:a="http://schemas.openxmlformats.org/drawingml/2006/main">
              <a:rPr lang="nso"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Ya lehono</a:t>
            </a:r>
            <a:r xmlns:a="http://schemas.openxmlformats.org/drawingml/2006/main">
              <a:rPr altLang="en-US" lang="nso" sz="4000">
                <a:solidFill>
                  <a:srgbClr val="ff0000"/>
                </a:solidFill>
              </a:rPr>
              <a:t> </a:t>
            </a:r>
            <a:r xmlns:a="http://schemas.openxmlformats.org/drawingml/2006/main">
              <a:rPr altLang="ko-KR" lang="nso" sz="4000">
                <a:solidFill>
                  <a:srgbClr val="ff0000"/>
                </a:solidFill>
              </a:rPr>
              <a:t>Tekatlhaologanyo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nso" sz="3200">
                <a:solidFill>
                  <a:schemeClr val="tx1">
                    <a:lumMod val="65000"/>
                    <a:lumOff val="35000"/>
                  </a:schemeClr>
                </a:solidFill>
              </a:rPr>
              <a:t>Ke mang yo a sa kago a bona phetogo ya Jesu?</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1 </a:t>
            </a:r>
            <a:r xmlns:a="http://schemas.openxmlformats.org/drawingml/2006/main">
              <a:rPr altLang="ko-KR" lang="nso" sz="2800">
                <a:solidFill>
                  <a:schemeClr val="tx1">
                    <a:lumMod val="65000"/>
                    <a:lumOff val="35000"/>
                  </a:schemeClr>
                </a:solidFill>
              </a:rPr>
              <a:t>Petro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2 </a:t>
            </a:r>
            <a:r xmlns:a="http://schemas.openxmlformats.org/drawingml/2006/main">
              <a:rPr altLang="ko-KR" lang="nso" sz="2800">
                <a:solidFill>
                  <a:schemeClr val="tx1">
                    <a:lumMod val="65000"/>
                    <a:lumOff val="35000"/>
                  </a:schemeClr>
                </a:solidFill>
              </a:rPr>
              <a:t>Jakobo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3 </a:t>
            </a:r>
            <a:r xmlns:a="http://schemas.openxmlformats.org/drawingml/2006/main">
              <a:rPr altLang="ko-KR" lang="nso" sz="2800">
                <a:solidFill>
                  <a:schemeClr val="tx1">
                    <a:lumMod val="65000"/>
                    <a:lumOff val="35000"/>
                  </a:schemeClr>
                </a:solidFill>
              </a:rPr>
              <a:t>Johane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4 </a:t>
            </a:r>
            <a:r xmlns:a="http://schemas.openxmlformats.org/drawingml/2006/main">
              <a:rPr altLang="ko-KR" lang="nso" sz="2800">
                <a:solidFill>
                  <a:schemeClr val="tx1">
                    <a:lumMod val="65000"/>
                    <a:lumOff val="35000"/>
                  </a:schemeClr>
                </a:solidFill>
              </a:rPr>
              <a:t>Thomase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rgbClr val="ff0000"/>
                </a:solidFill>
              </a:rPr>
              <a:t>4 </a:t>
            </a:r>
            <a:r xmlns:a="http://schemas.openxmlformats.org/drawingml/2006/main">
              <a:rPr altLang="ko-KR" lang="nso" sz="2800">
                <a:solidFill>
                  <a:srgbClr val="ff0000"/>
                </a:solidFill>
              </a:rPr>
              <a:t>Thomase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Lentšu la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nso" sz="3600"/>
              <a:t>Moo o ile a fetošwa sebopego pele ga bona. Sefahlego sa gagwe se be se phadima bjalo ka letšatši, gomme diaparo tša gagwe tša ba tše tšhweu bjalo ka seetša.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so" sz="2800">
                <a:solidFill>
                  <a:schemeClr val="tx1">
                    <a:lumMod val="65000"/>
                    <a:lumOff val="35000"/>
                  </a:schemeClr>
                </a:solidFill>
              </a:rPr>
              <a:t>Mateo</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17: 1 .</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2. 2.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nso" altLang="ko-KR" b="1">
                <a:solidFill>
                  <a:schemeClr val="tx1">
                    <a:lumMod val="50000"/>
                    <a:lumOff val="50000"/>
                  </a:schemeClr>
                </a:solidFill>
              </a:rPr>
              <a:t>No. 75 Lentšu la Modimo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nso" altLang="ko-KR" sz="4400"/>
              <a:t>Jesu</a:t>
            </a:r>
            <a:r xmlns:a="http://schemas.openxmlformats.org/drawingml/2006/main">
              <a:rPr lang="nso" altLang="en-US" sz="4400"/>
              <a:t> </a:t>
            </a:r>
            <a:r xmlns:a="http://schemas.openxmlformats.org/drawingml/2006/main">
              <a:rPr lang="nso" altLang="ko-KR" sz="4400"/>
              <a:t>O Rata Bana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Lentšu la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nso" sz="3600"/>
              <a:t>Jesu ge a bona se, a galefa. A re go bona: “A bana ba banyenyane ba tle go nna, le se ke la ba šitiša, gobane mmušo wa Modimo ke wa ba bjalo.”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so" sz="2800">
                <a:solidFill>
                  <a:schemeClr val="tx1">
                    <a:lumMod val="65000"/>
                    <a:lumOff val="35000"/>
                  </a:schemeClr>
                </a:solidFill>
              </a:rPr>
              <a:t>Mareka</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Motswadi o ile a tliša ngwana wa gagwe go Jesu gore a šegofatšwe ke Jesu.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Ke moka, barutiwa ba Jesu ba ile ba mo kgalema. “O iteta sebete bjang go tliša ngwana wa gago go Jesu?”</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Ge Jesu a e bona, a realo ka bogale.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“O se ke wa thibela bana go tla go nna. Mmušo wa Modimo ke wa ba bjalo ka bana ba.!”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nso" sz="3200">
                <a:solidFill>
                  <a:schemeClr val="tx1">
                    <a:lumMod val="65000"/>
                    <a:lumOff val="35000"/>
                  </a:schemeClr>
                </a:solidFill>
              </a:rPr>
              <a:t>Eupša morwa o be a sentše dithoto tša gagwe ka moka nageng ya kgole gomme a ba yo a nyamilego.</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“Mang le mang yo a ka se amogelego Mmušo wa Modimo bjalo ka ngwana yo monnyane a ka se tsoge a tsene go wona.“ Gomme a tšea bana ka matsogong a gagwe, a ba bea diatla gomme a ba šegofatša.</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Thuto ya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nso" sz="3600">
                <a:solidFill>
                  <a:schemeClr val="tx1">
                    <a:lumMod val="65000"/>
                    <a:lumOff val="35000"/>
                  </a:schemeClr>
                </a:solidFill>
              </a:rPr>
              <a:t>Jesu o boletše gore mmušo wa Modimo ke wa ba bjalo ka bana ba.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nso" sz="3600">
                <a:solidFill>
                  <a:schemeClr val="tx1">
                    <a:lumMod val="65000"/>
                    <a:lumOff val="35000"/>
                  </a:schemeClr>
                </a:solidFill>
              </a:rPr>
              <a:t>Gape a re be bana bao ba ratago Modimo le go kwa Jesu ntle le go lahlegelwa ke ba ba hlwekilego, ba botegago, .</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nso" sz="3600">
                <a:solidFill>
                  <a:schemeClr val="tx1">
                    <a:lumMod val="65000"/>
                    <a:lumOff val="35000"/>
                  </a:schemeClr>
                </a:solidFill>
              </a:rPr>
              <a:t>le pelo ya nnete ya ngwana.</a:t>
            </a:r>
            <a:r xmlns:a="http://schemas.openxmlformats.org/drawingml/2006/main">
              <a:rPr altLang="en-US" lang="nso"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nso" sz="3200"/>
              <a:t>Jesu ke mang?</a:t>
            </a:r>
            <a:r xmlns:a="http://schemas.openxmlformats.org/drawingml/2006/main">
              <a:rPr altLang="en-US" lang="ns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rgbClr val="0070c0"/>
                </a:solidFill>
              </a:rPr>
              <a:t>Jesu</a:t>
            </a:r>
            <a:r xmlns:a="http://schemas.openxmlformats.org/drawingml/2006/main">
              <a:rPr altLang="en-US" lang="nso" sz="3600">
                <a:solidFill>
                  <a:srgbClr val="0070c0"/>
                </a:solidFill>
              </a:rPr>
              <a:t> </a:t>
            </a:r>
            <a:r xmlns:a="http://schemas.openxmlformats.org/drawingml/2006/main">
              <a:rPr altLang="ko-KR" lang="nso" sz="3600">
                <a:solidFill>
                  <a:srgbClr val="0070c0"/>
                </a:solidFill>
              </a:rPr>
              <a:t>ke..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Jesu ke yena a ratago bana, a ba tšeelago godimo le go ba šegofatša.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Quiz ya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nso" sz="3200">
                <a:solidFill>
                  <a:schemeClr val="tx1">
                    <a:lumMod val="65000"/>
                    <a:lumOff val="35000"/>
                  </a:schemeClr>
                </a:solidFill>
              </a:rPr>
              <a:t>Barutiwa ba ile ba dira’ng ge bana ba be ba leka go ya go Jesu?</a:t>
            </a:r>
            <a:r xmlns:a="http://schemas.openxmlformats.org/drawingml/2006/main">
              <a:rPr altLang="en-US" lang="nso"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1 </a:t>
            </a:r>
            <a:r xmlns:a="http://schemas.openxmlformats.org/drawingml/2006/main">
              <a:rPr altLang="ko-KR" lang="nso" sz="2800">
                <a:solidFill>
                  <a:schemeClr val="tx1">
                    <a:lumMod val="65000"/>
                    <a:lumOff val="35000"/>
                  </a:schemeClr>
                </a:solidFill>
              </a:rPr>
              <a:t>Ba ba amogela ka lethabo.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2 </a:t>
            </a:r>
            <a:r xmlns:a="http://schemas.openxmlformats.org/drawingml/2006/main">
              <a:rPr altLang="ko-KR" lang="nso" sz="2800">
                <a:solidFill>
                  <a:schemeClr val="tx1">
                    <a:lumMod val="65000"/>
                    <a:lumOff val="35000"/>
                  </a:schemeClr>
                </a:solidFill>
              </a:rPr>
              <a:t>Ba ba kgalema gore ba se ye go Jesu.</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3 </a:t>
            </a:r>
            <a:r xmlns:a="http://schemas.openxmlformats.org/drawingml/2006/main">
              <a:rPr altLang="ko-KR" lang="nso" sz="2800">
                <a:solidFill>
                  <a:schemeClr val="tx1">
                    <a:lumMod val="65000"/>
                    <a:lumOff val="35000"/>
                  </a:schemeClr>
                </a:solidFill>
              </a:rPr>
              <a:t>Ba ile ba tsebiša bana go Jesu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4 </a:t>
            </a:r>
            <a:r xmlns:a="http://schemas.openxmlformats.org/drawingml/2006/main">
              <a:rPr altLang="ko-KR" lang="nso" sz="2800">
                <a:solidFill>
                  <a:schemeClr val="tx1">
                    <a:lumMod val="65000"/>
                    <a:lumOff val="35000"/>
                  </a:schemeClr>
                </a:solidFill>
              </a:rPr>
              <a:t>Ba ba fa dijo, ba ba romela gae.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rgbClr val="ff0000"/>
                </a:solidFill>
              </a:rPr>
              <a:t>2 </a:t>
            </a:r>
            <a:r xmlns:a="http://schemas.openxmlformats.org/drawingml/2006/main">
              <a:rPr altLang="ko-KR" lang="nso" sz="2800">
                <a:solidFill>
                  <a:srgbClr val="ff0000"/>
                </a:solidFill>
              </a:rPr>
              <a:t>Ba ba kgalema gore ba se ye go Jesu.</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Lentšu la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nso" sz="3600"/>
              <a:t>Jesu ge a bona se, a galefa. A re go bona: “A bana ba banyenyane ba tle go nna, le se ke la ba šitiša, gobane mmušo wa Modimo ke wa ba bjalo.”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so" sz="2800">
                <a:solidFill>
                  <a:schemeClr val="tx1">
                    <a:lumMod val="65000"/>
                    <a:lumOff val="35000"/>
                  </a:schemeClr>
                </a:solidFill>
              </a:rPr>
              <a:t>Mareka</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nso" altLang="ko-KR" b="1">
                <a:solidFill>
                  <a:schemeClr val="tx1">
                    <a:lumMod val="50000"/>
                    <a:lumOff val="50000"/>
                  </a:schemeClr>
                </a:solidFill>
              </a:rPr>
              <a:t>No. 76 Lentšu la Modimo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nso" altLang="ko-KR" sz="4400"/>
              <a:t>Jesu O ile a fodiša monna wa sefofu, e lego Bartimeo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Lentšu la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nso" sz="3600"/>
              <a:t>"Sepela," a realo Jesu, "tumelo ya gago e go fodišitše." Gateetee o ile a bona gomme a latela Jesu tseleng.</a:t>
            </a:r>
            <a:endParaRPr xmlns:a="http://schemas.openxmlformats.org/drawingml/2006/main" altLang="ko-KR" lang="en-US" sz="3600"/>
          </a:p>
          <a:p>
            <a:pPr xmlns:a="http://schemas.openxmlformats.org/drawingml/2006/main" lvl="0">
              <a:defRPr/>
            </a:pPr>
            <a:r xmlns:a="http://schemas.openxmlformats.org/drawingml/2006/main">
              <a:rPr altLang="ko-KR" lang="nso"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nso"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so" sz="2800">
                <a:solidFill>
                  <a:schemeClr val="tx1">
                    <a:lumMod val="65000"/>
                    <a:lumOff val="35000"/>
                  </a:schemeClr>
                </a:solidFill>
              </a:rPr>
              <a:t>Mareka</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10: 10 .</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Ge Jesu a fihla Jeriko, monna wa sefofu, Bartimeo o be a dutše ka thoko ga tsela a kgopela.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Ge a ekwa gore ke Jesu wa Natsaretha, a thoma go goeletša a re: “Jesu, Morwa wa Dafida, nkgaugele!”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nso" altLang="ko-KR" sz="3000">
                <a:solidFill>
                  <a:schemeClr val="tx1">
                    <a:lumMod val="65000"/>
                    <a:lumOff val="35000"/>
                  </a:schemeClr>
                </a:solidFill>
              </a:rPr>
              <a:t>Jesu o ile a bitša Bartimeo. “O nyaka gore ke go direle eng?” Jesu o ile a mmotšiša. Monna wa sefofu a re, "Moruti, ke batla ho bona."</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nso" sz="2800">
                <a:solidFill>
                  <a:schemeClr val="tx1">
                    <a:lumMod val="65000"/>
                    <a:lumOff val="35000"/>
                  </a:schemeClr>
                </a:solidFill>
              </a:rPr>
              <a:t>Morwa o ile a lemoga gore o ile a ba yo a nyamilego kudu go feta bahlanka ba ntlong ya tatagwe.</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nso" sz="2800">
                <a:solidFill>
                  <a:schemeClr val="tx1">
                    <a:lumMod val="65000"/>
                    <a:lumOff val="35000"/>
                  </a:schemeClr>
                </a:solidFill>
              </a:rPr>
              <a:t>Ka gona a boa a lopa tatagwe gore a mo amogele e le yo mongwe wa bahlanka ba gagwe.</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"Sepela," a realo Jesu, "tumelo ya gago e go fodišitše." Gateetee a hwetša pono ya gagwe.</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“Ke a leboga, Jesu!” Bartimeo o ile a latela Jesu yo a ilego a mo dumelela gore a bone.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Thuto ya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nso" sz="3600">
                <a:solidFill>
                  <a:schemeClr val="tx1">
                    <a:lumMod val="65000"/>
                    <a:lumOff val="35000"/>
                  </a:schemeClr>
                </a:solidFill>
              </a:rPr>
              <a:t>Jesu a re go Bartimeo: “Wena tumelo e go fodišitše.”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nso" sz="3600">
                <a:solidFill>
                  <a:schemeClr val="tx1">
                    <a:lumMod val="65000"/>
                    <a:lumOff val="35000"/>
                  </a:schemeClr>
                </a:solidFill>
              </a:rPr>
              <a:t>Ke tumelo yeo e re phološago.</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nso" sz="3600">
                <a:solidFill>
                  <a:schemeClr val="tx1">
                    <a:lumMod val="65000"/>
                    <a:lumOff val="35000"/>
                  </a:schemeClr>
                </a:solidFill>
              </a:rPr>
              <a:t>Tumelo e bontšhwa ka thapelo e tšwago pelong.</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nso" sz="3600">
                <a:solidFill>
                  <a:schemeClr val="tx1">
                    <a:lumMod val="65000"/>
                    <a:lumOff val="35000"/>
                  </a:schemeClr>
                </a:solidFill>
              </a:rPr>
              <a:t>Ge re rapela Jesu, .</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nso" sz="3600">
                <a:solidFill>
                  <a:schemeClr val="tx1">
                    <a:lumMod val="65000"/>
                    <a:lumOff val="35000"/>
                  </a:schemeClr>
                </a:solidFill>
              </a:rPr>
              <a:t>Re swanetše go ba le tumelo ye.</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nso" sz="3200"/>
              <a:t>Jesu ke mang?</a:t>
            </a:r>
            <a:r xmlns:a="http://schemas.openxmlformats.org/drawingml/2006/main">
              <a:rPr altLang="en-US" lang="ns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rgbClr val="0070c0"/>
                </a:solidFill>
              </a:rPr>
              <a:t>Jesu o...</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Jesu ke yena yo a theetšago le go arabela dithapelo tša rena tše di tšwago pelong.</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Quiz ya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nso" sz="3200">
                <a:solidFill>
                  <a:schemeClr val="tx1">
                    <a:lumMod val="65000"/>
                    <a:lumOff val="35000"/>
                  </a:schemeClr>
                </a:solidFill>
              </a:rPr>
              <a:t>Bartimeo o ile a kgopela’ng Jesu?</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1 </a:t>
            </a:r>
            <a:r xmlns:a="http://schemas.openxmlformats.org/drawingml/2006/main">
              <a:rPr altLang="ko-KR" lang="nso" sz="2800">
                <a:solidFill>
                  <a:schemeClr val="tx1">
                    <a:lumMod val="65000"/>
                    <a:lumOff val="35000"/>
                  </a:schemeClr>
                </a:solidFill>
              </a:rPr>
              <a:t>Mphe tšhelete e ntši.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2 </a:t>
            </a:r>
            <a:r xmlns:a="http://schemas.openxmlformats.org/drawingml/2006/main">
              <a:rPr altLang="ko-KR" lang="nso" sz="2800">
                <a:solidFill>
                  <a:schemeClr val="tx1">
                    <a:lumMod val="65000"/>
                    <a:lumOff val="35000"/>
                  </a:schemeClr>
                </a:solidFill>
              </a:rPr>
              <a:t>Ke nyaka go ba morutiwa wa gago.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3 </a:t>
            </a:r>
            <a:r xmlns:a="http://schemas.openxmlformats.org/drawingml/2006/main">
              <a:rPr altLang="ko-KR" lang="nso" sz="2800">
                <a:solidFill>
                  <a:schemeClr val="tx1">
                    <a:lumMod val="65000"/>
                    <a:lumOff val="35000"/>
                  </a:schemeClr>
                </a:solidFill>
              </a:rPr>
              <a:t>E re ke sepele godimo ga meetse.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4 </a:t>
            </a:r>
            <a:r xmlns:a="http://schemas.openxmlformats.org/drawingml/2006/main">
              <a:rPr altLang="ko-KR" lang="nso" sz="2800">
                <a:solidFill>
                  <a:schemeClr val="tx1">
                    <a:lumMod val="65000"/>
                    <a:lumOff val="35000"/>
                  </a:schemeClr>
                </a:solidFill>
              </a:rPr>
              <a:t>Ke nyaka go bona gape.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rgbClr val="ff0000"/>
                </a:solidFill>
              </a:rPr>
              <a:t>4 </a:t>
            </a:r>
            <a:r xmlns:a="http://schemas.openxmlformats.org/drawingml/2006/main">
              <a:rPr altLang="ko-KR" lang="nso" sz="2800">
                <a:solidFill>
                  <a:srgbClr val="ff0000"/>
                </a:solidFill>
              </a:rPr>
              <a:t>Ke nyaka go bona gape.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Lentšu la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nso" sz="3600"/>
              <a:t>"Sepela," a realo Jesu, "tumelo ya gago e go fodišitše." Gateetee o ile a bona gomme a latela Jesu tseleng.</a:t>
            </a:r>
            <a:endParaRPr xmlns:a="http://schemas.openxmlformats.org/drawingml/2006/main" altLang="ko-KR" lang="en-US" sz="3600"/>
          </a:p>
          <a:p>
            <a:pPr xmlns:a="http://schemas.openxmlformats.org/drawingml/2006/main" lvl="0">
              <a:defRPr/>
            </a:pPr>
            <a:r xmlns:a="http://schemas.openxmlformats.org/drawingml/2006/main">
              <a:rPr altLang="ko-KR" lang="nso"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nso"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so" sz="2800">
                <a:solidFill>
                  <a:schemeClr val="tx1">
                    <a:lumMod val="65000"/>
                    <a:lumOff val="35000"/>
                  </a:schemeClr>
                </a:solidFill>
              </a:rPr>
              <a:t>Mareka</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10: 10 .</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nso" altLang="ko-KR" b="1">
                <a:solidFill>
                  <a:schemeClr val="tx1">
                    <a:lumMod val="50000"/>
                    <a:lumOff val="50000"/>
                  </a:schemeClr>
                </a:solidFill>
              </a:rPr>
              <a:t>No. 77 Lentšu la Modimo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nso" altLang="ko-KR" sz="4400"/>
              <a:t>Sakeo a namela mohlare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Lentšu la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nso" sz="3600"/>
              <a:t>Gobane Morwamotho o tlile go nyaka le go phološa tše di timetšego."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so" sz="2800">
                <a:solidFill>
                  <a:schemeClr val="tx1">
                    <a:lumMod val="65000"/>
                    <a:lumOff val="35000"/>
                  </a:schemeClr>
                </a:solidFill>
              </a:rPr>
              <a:t>Luka</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19: 1 .</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Go be go na le monna wa mohumi yo a bitšwago Sakeo. E be e le molekgetho yo mogolo, ka gona batho ba be ba mo hloile.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Ka letšatši le lengwe Jesu o ile a tla motsaneng wo Sakeo a bego a dula go wona. Batho ba bantši ba be ba tletše go bona Jesu.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Gateetee ge tatagwe a bona morwa wa gagwe a etšwa kgole, a kitimela go yena gomme a mo gokarela gomme a mo amogela ka lethabo.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Sakeo o ile a namela mohlare go yo bona Jesu. Jesu a mo lebelela a re. “Sakeo, theoga ka pela. Ke swanetše go dula ntlong ya gago lehono.”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"Sakeo o ile a tšea sephetho go Jesu. “Ke tla neela badiidi seripagare sa dithoto tša ka.”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nso" altLang="ko-KR" sz="3000">
                <a:solidFill>
                  <a:schemeClr val="tx1">
                    <a:lumMod val="65000"/>
                    <a:lumOff val="35000"/>
                  </a:schemeClr>
                </a:solidFill>
              </a:rPr>
              <a:t>Jesu o rile, "Lehono phološo e tlile ntlong ye. Ke tlile go nyaka le go phološa tše di timetšego."</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Thuto ya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nso" sz="3200">
                <a:solidFill>
                  <a:schemeClr val="tx1">
                    <a:lumMod val="65000"/>
                    <a:lumOff val="35000"/>
                  </a:schemeClr>
                </a:solidFill>
              </a:rPr>
              <a:t>Ge Sakeo a kopana le Jesu, o ile a ipobola gore o be a tla neela badiidi thoto ya gagwe yeo a e ratago kudu.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Ke eng selo sa bohlokwa kudu go wena?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Ke eng seo o ilego wa se gafa ka morago ga go kopana le Jesu?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Re swanetše go gopola gore selo sa bohlokwa kudu go rena ke Jesu.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nso" sz="3200">
                <a:solidFill>
                  <a:srgbClr val="ff0000"/>
                </a:solidFill>
              </a:rPr>
              <a:t>Jesu ke mang?</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rgbClr val="0070c0"/>
                </a:solidFill>
              </a:rPr>
              <a:t>Jesu o...</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Jesu ke Mophološi yo a tlilego nageng ye go phološa bohle ntle le phapano.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Ya lehono</a:t>
            </a:r>
            <a:r xmlns:a="http://schemas.openxmlformats.org/drawingml/2006/main">
              <a:rPr altLang="en-US" lang="nso" sz="4000">
                <a:solidFill>
                  <a:srgbClr val="ff0000"/>
                </a:solidFill>
              </a:rPr>
              <a:t> </a:t>
            </a:r>
            <a:r xmlns:a="http://schemas.openxmlformats.org/drawingml/2006/main">
              <a:rPr altLang="ko-KR" lang="nso" sz="4000">
                <a:solidFill>
                  <a:srgbClr val="ff0000"/>
                </a:solidFill>
              </a:rPr>
              <a:t>Tekatlhaologanyo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nso" sz="3200">
                <a:solidFill>
                  <a:schemeClr val="tx1">
                    <a:lumMod val="65000"/>
                    <a:lumOff val="35000"/>
                  </a:schemeClr>
                </a:solidFill>
              </a:rPr>
              <a:t>Ke ka baka la’ng batho ba be ba hloile Sakeo?</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1 </a:t>
            </a:r>
            <a:r xmlns:a="http://schemas.openxmlformats.org/drawingml/2006/main">
              <a:rPr altLang="ko-KR" lang="nso" sz="2800">
                <a:solidFill>
                  <a:schemeClr val="tx1">
                    <a:lumMod val="65000"/>
                    <a:lumOff val="35000"/>
                  </a:schemeClr>
                </a:solidFill>
              </a:rPr>
              <a:t>Ka gobane</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yena</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be e le</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a</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kgoši</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motšhelo</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mokgoboketši.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2 </a:t>
            </a:r>
            <a:r xmlns:a="http://schemas.openxmlformats.org/drawingml/2006/main">
              <a:rPr altLang="ko-KR" lang="nso" sz="2800">
                <a:solidFill>
                  <a:schemeClr val="tx1">
                    <a:lumMod val="65000"/>
                    <a:lumOff val="35000"/>
                  </a:schemeClr>
                </a:solidFill>
              </a:rPr>
              <a:t>Ka gobane o be a dumela go Jesu gabotse.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3 </a:t>
            </a:r>
            <a:r xmlns:a="http://schemas.openxmlformats.org/drawingml/2006/main">
              <a:rPr altLang="ko-KR" lang="nso" sz="2800">
                <a:solidFill>
                  <a:schemeClr val="tx1">
                    <a:lumMod val="65000"/>
                    <a:lumOff val="35000"/>
                  </a:schemeClr>
                </a:solidFill>
              </a:rPr>
              <a:t>Ka gobane o be a rapela kudu.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4 </a:t>
            </a:r>
            <a:r xmlns:a="http://schemas.openxmlformats.org/drawingml/2006/main">
              <a:rPr altLang="ko-KR" lang="nso" sz="2800">
                <a:solidFill>
                  <a:schemeClr val="tx1">
                    <a:lumMod val="65000"/>
                    <a:lumOff val="35000"/>
                  </a:schemeClr>
                </a:solidFill>
              </a:rPr>
              <a:t>Ka gobane o be a le botse.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rgbClr val="ff0000"/>
                </a:solidFill>
              </a:rPr>
              <a:t>1 </a:t>
            </a:r>
            <a:r xmlns:a="http://schemas.openxmlformats.org/drawingml/2006/main">
              <a:rPr altLang="ko-KR" lang="nso" sz="2800">
                <a:solidFill>
                  <a:srgbClr val="ff0000"/>
                </a:solidFill>
              </a:rPr>
              <a:t>Ka gobane e be e le molekgetho yo mogolo.</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Lentšu la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nso" sz="3600"/>
              <a:t>Gobane Morwamotho o tlile go nyaka le go phološa tše di timetšego."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so" sz="2800">
                <a:solidFill>
                  <a:schemeClr val="tx1">
                    <a:lumMod val="65000"/>
                    <a:lumOff val="35000"/>
                  </a:schemeClr>
                </a:solidFill>
              </a:rPr>
              <a:t>Luka</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19: 1 .</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nso">
                <a:solidFill>
                  <a:schemeClr val="tx1">
                    <a:lumMod val="50000"/>
                    <a:lumOff val="50000"/>
                  </a:schemeClr>
                </a:solidFill>
              </a:rPr>
              <a:t>No. 78 Lentšu la Modimo</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nso" sz="4400"/>
              <a:t>Ntlo yeo e agilwego godimo ga Lefika</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Lentšu la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nso" sz="3600"/>
              <a:t>"Ka gona yo mongwe le yo mongwe yo a kwago mantšu a a ka a a di diriša, o swana le monna yo bohlale yo a agilego ntlo ya gagwe godimo ga leswika."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so" sz="2800">
                <a:solidFill>
                  <a:schemeClr val="tx1">
                    <a:lumMod val="65000"/>
                    <a:lumOff val="35000"/>
                  </a:schemeClr>
                </a:solidFill>
              </a:rPr>
              <a:t>Mateo</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7: 1 .</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nso" sz="3200">
                <a:solidFill>
                  <a:schemeClr val="tx1">
                    <a:lumMod val="65000"/>
                    <a:lumOff val="35000"/>
                  </a:schemeClr>
                </a:solidFill>
              </a:rPr>
              <a:t>Jesu o ile a anega kanegelo ya banna ba babedi bao ba bego ba aga ntlo.</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Jesu a re: “Modimo, tatago o go letetše ka mehla.”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nso" sz="3200">
                <a:solidFill>
                  <a:schemeClr val="tx1">
                    <a:lumMod val="65000"/>
                    <a:lumOff val="35000"/>
                  </a:schemeClr>
                </a:solidFill>
              </a:rPr>
              <a:t>Yo mongwe wa bona o ile a phetha ka go aga ntlo ya gagwe lešabašabeng, yo mongwe godimo ga leswika.</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nso" sz="3200">
                <a:solidFill>
                  <a:schemeClr val="tx1">
                    <a:lumMod val="65000"/>
                    <a:lumOff val="35000"/>
                  </a:schemeClr>
                </a:solidFill>
              </a:rPr>
              <a:t>Ba babedi ba ile ba šoma ka thata go aga ntlo. Dintlo tše ka bobedi di be di bonagala di tiile ka ntle ntle le phapano ye kgolo.</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Ge pula e kgolo e be e baka mafula, ntlo yeo e agilwego lešabašabeng e ile ya gogwa. Eupša ntlo yeo e agilwego godimo ga leswika e ile ya ema e tiile.</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Jesu o rile, “Motho yo mongwe le yo mongwe yo a kwago mantšu a ka gomme a a diriša, o swana le monna yo bohlale yo a agilego ntlo ya gagwe leswikeng.”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Thuto ya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nso" sz="3600">
                <a:solidFill>
                  <a:schemeClr val="tx1">
                    <a:lumMod val="65000"/>
                    <a:lumOff val="35000"/>
                  </a:schemeClr>
                </a:solidFill>
              </a:rPr>
              <a:t>Jesu o rile, “Motho yo mongwe le yo mongwe yo a kwago mantšu a ka gomme a a diriša, o swana le monna yo bohlale yo a agilego ntlo ya gagwe leswikeng.”</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nso" sz="3600">
                <a:solidFill>
                  <a:schemeClr val="tx1">
                    <a:lumMod val="65000"/>
                    <a:lumOff val="35000"/>
                  </a:schemeClr>
                </a:solidFill>
              </a:rPr>
              <a:t>Na o diriša lentšu le lengwe le le lengwe la Modimo?</a:t>
            </a:r>
            <a:r xmlns:a="http://schemas.openxmlformats.org/drawingml/2006/main">
              <a:rPr altLang="en-US" lang="nso" sz="3600">
                <a:solidFill>
                  <a:schemeClr val="tx1">
                    <a:lumMod val="65000"/>
                    <a:lumOff val="35000"/>
                  </a:schemeClr>
                </a:solidFill>
              </a:rPr>
              <a:t> </a:t>
            </a:r>
            <a:r xmlns:a="http://schemas.openxmlformats.org/drawingml/2006/main">
              <a:rPr altLang="ko-KR" lang="nso" sz="3600">
                <a:solidFill>
                  <a:schemeClr val="tx1">
                    <a:lumMod val="65000"/>
                    <a:lumOff val="35000"/>
                  </a:schemeClr>
                </a:solidFill>
              </a:rPr>
              <a:t>A re be banna ba bohlale bao ba obamelago Lentšu la Modimo.</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nso" sz="3200"/>
              <a:t>Jesu ke mang?</a:t>
            </a:r>
            <a:r xmlns:a="http://schemas.openxmlformats.org/drawingml/2006/main">
              <a:rPr altLang="en-US" lang="ns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rgbClr val="0070c0"/>
                </a:solidFill>
              </a:rPr>
              <a:t>Jesu</a:t>
            </a:r>
            <a:r xmlns:a="http://schemas.openxmlformats.org/drawingml/2006/main">
              <a:rPr altLang="en-US" lang="nso" sz="3600">
                <a:solidFill>
                  <a:srgbClr val="0070c0"/>
                </a:solidFill>
              </a:rPr>
              <a:t> </a:t>
            </a:r>
            <a:r xmlns:a="http://schemas.openxmlformats.org/drawingml/2006/main">
              <a:rPr altLang="ko-KR" lang="nso" sz="3600">
                <a:solidFill>
                  <a:srgbClr val="0070c0"/>
                </a:solidFill>
              </a:rPr>
              <a:t>ke..</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Jesu ke yena a thabelago bao ba kwago Lentšu.</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Quiz ya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nso" sz="3200">
                <a:solidFill>
                  <a:schemeClr val="tx1">
                    <a:lumMod val="65000"/>
                    <a:lumOff val="35000"/>
                  </a:schemeClr>
                </a:solidFill>
              </a:rPr>
              <a:t>Ntlo yeo e agilwego godimo ga santa e ile ya phuhlama neng?</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1 </a:t>
            </a:r>
            <a:r xmlns:a="http://schemas.openxmlformats.org/drawingml/2006/main">
              <a:rPr altLang="ko-KR" lang="nso" sz="2800">
                <a:solidFill>
                  <a:schemeClr val="tx1">
                    <a:lumMod val="65000"/>
                    <a:lumOff val="35000"/>
                  </a:schemeClr>
                </a:solidFill>
              </a:rPr>
              <a:t>Gateetee ge ntlo e agilwe, .</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2 </a:t>
            </a:r>
            <a:r xmlns:a="http://schemas.openxmlformats.org/drawingml/2006/main">
              <a:rPr altLang="ko-KR" lang="nso" sz="2800">
                <a:solidFill>
                  <a:schemeClr val="tx1">
                    <a:lumMod val="65000"/>
                    <a:lumOff val="35000"/>
                  </a:schemeClr>
                </a:solidFill>
              </a:rPr>
              <a:t>Ge letšatši le be le hlaba,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3 </a:t>
            </a:r>
            <a:r xmlns:a="http://schemas.openxmlformats.org/drawingml/2006/main">
              <a:rPr altLang="ko-KR" lang="nso" sz="2800">
                <a:solidFill>
                  <a:schemeClr val="tx1">
                    <a:lumMod val="65000"/>
                    <a:lumOff val="35000"/>
                  </a:schemeClr>
                </a:solidFill>
              </a:rPr>
              <a:t>Ge batho ba bantši ba tsena ka ntlong, .</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4 </a:t>
            </a:r>
            <a:r xmlns:a="http://schemas.openxmlformats.org/drawingml/2006/main">
              <a:rPr altLang="ko-KR" lang="nso" sz="2800">
                <a:solidFill>
                  <a:schemeClr val="tx1">
                    <a:lumMod val="65000"/>
                    <a:lumOff val="35000"/>
                  </a:schemeClr>
                </a:solidFill>
              </a:rPr>
              <a:t>Ge pula e ena kudu gomme ya tlala meetse, .</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rgbClr val="ff0000"/>
                </a:solidFill>
              </a:rPr>
              <a:t>4 </a:t>
            </a:r>
            <a:r xmlns:a="http://schemas.openxmlformats.org/drawingml/2006/main">
              <a:rPr altLang="ko-KR" lang="nso" sz="2800">
                <a:solidFill>
                  <a:srgbClr val="ff0000"/>
                </a:solidFill>
              </a:rPr>
              <a:t>Ge pula e ena kudu gomme ya tlala meetse, .</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Lentšu la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nso" sz="3600"/>
              <a:t>"Ka gona yo mongwe le yo mongwe yo a kwago mantšu a a ka a a di diriša, o swana le monna yo bohlale yo a agilego ntlo ya gagwe godimo ga leswika."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so" sz="2800">
                <a:solidFill>
                  <a:schemeClr val="tx1">
                    <a:lumMod val="65000"/>
                    <a:lumOff val="35000"/>
                  </a:schemeClr>
                </a:solidFill>
              </a:rPr>
              <a:t>Mateo</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7: 1 .</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nso" altLang="ko-KR" b="1">
                <a:solidFill>
                  <a:schemeClr val="tx1">
                    <a:lumMod val="50000"/>
                    <a:lumOff val="50000"/>
                  </a:schemeClr>
                </a:solidFill>
              </a:rPr>
              <a:t>No. 79 Lentšu la Modimo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nso" altLang="ko-KR" sz="4400"/>
              <a:t>Makgarebe a Mahlano a Bohlale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Lentšu la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nso" sz="3600"/>
              <a:t>"Ka gona dulang le phakgame, ka gobane ga le tsebe letšatši goba iri.”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so" sz="2800">
                <a:solidFill>
                  <a:schemeClr val="tx1">
                    <a:lumMod val="65000"/>
                    <a:lumOff val="35000"/>
                  </a:schemeClr>
                </a:solidFill>
              </a:rPr>
              <a:t>Mateo</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25: 1 .</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Thuto ya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nso" sz="3200">
                <a:solidFill>
                  <a:schemeClr val="tx1">
                    <a:lumMod val="65000"/>
                    <a:lumOff val="35000"/>
                  </a:schemeClr>
                </a:solidFill>
              </a:rPr>
              <a:t>Re dira sebe kudu maphelong a rena.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Ka fao Re ikwa re le molato ka go dira sebe kgahlanong le Modimo.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Eupša Modimo o be a fela a re lebalela dibe tša rena.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Ka gobane Jesu o šetše a tšere dibe tša rena ka moka.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O swanetše go dumela se gomme o ye go Modimo ka tebogo le lethabo.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Go be go na le dikgarebe tše lesome tšeo di bego di itokišeletša monyanya wa lenyalo. Banenyana ba bahlano ba bohlale ba ile ba lokišetša mabone ao a nago le makhura a lekanego, eupša ba bangwe ba bahlano ga se ba dira bjalo.</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nso" altLang="ko-KR" sz="3200">
                <a:solidFill>
                  <a:schemeClr val="tx1">
                    <a:lumMod val="65000"/>
                    <a:lumOff val="35000"/>
                  </a:schemeClr>
                </a:solidFill>
              </a:rPr>
              <a:t>Bošego, ge monyadi a šetše a diegile, dikgarebe tše lesome di ile tša robala.</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"Monyadi o mo!" Makgarebe a tsoga ka lebelo. Gomme mabone a makgarebe a mahlano ao a bego a sa lokišetše makhura a lekanego a tima.</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"Re fe makhura." "Ge re ka go fa makhura a rena, re ka felelwa ke makhura, le rena. Eya o tšee makhura."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Eupša ge banenyana ba bahlano ba mašilo ba be ba eya go reka makhura, mojako wa monyanya wa tswalela. Mafelelong, banenyana ba bahlano ba mašilo ga se ba ka ba dumelelwa go ba gona monyanyeng.</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Thuto ya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nso" sz="3600">
                <a:solidFill>
                  <a:schemeClr val="tx1">
                    <a:lumMod val="65000"/>
                    <a:lumOff val="35000"/>
                  </a:schemeClr>
                </a:solidFill>
              </a:rPr>
              <a:t>Ye ke kanegelo yeo Jesu a re botšago kamoo re swanetšego go emela letšatši leo a tlago go boa.</a:t>
            </a:r>
            <a:r xmlns:a="http://schemas.openxmlformats.org/drawingml/2006/main">
              <a:rPr altLang="en-US" lang="nso" sz="3600">
                <a:solidFill>
                  <a:schemeClr val="tx1">
                    <a:lumMod val="65000"/>
                    <a:lumOff val="35000"/>
                  </a:schemeClr>
                </a:solidFill>
              </a:rPr>
              <a:t> </a:t>
            </a:r>
            <a:r xmlns:a="http://schemas.openxmlformats.org/drawingml/2006/main">
              <a:rPr altLang="ko-KR" lang="nso" sz="3600">
                <a:solidFill>
                  <a:schemeClr val="tx1">
                    <a:lumMod val="65000"/>
                    <a:lumOff val="35000"/>
                  </a:schemeClr>
                </a:solidFill>
              </a:rPr>
              <a:t>Ga go na yo a tsebago</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nso" sz="3600">
                <a:solidFill>
                  <a:schemeClr val="tx1">
                    <a:lumMod val="65000"/>
                    <a:lumOff val="35000"/>
                  </a:schemeClr>
                </a:solidFill>
              </a:rPr>
              <a:t>ge Jesu a tla boa.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nso" sz="3600">
                <a:solidFill>
                  <a:schemeClr val="tx1">
                    <a:lumMod val="65000"/>
                    <a:lumOff val="35000"/>
                  </a:schemeClr>
                </a:solidFill>
              </a:rPr>
              <a:t>Eupša go swana le dikgarebe tše hlano tše bohlale, re swanetše go tsoga ka mehla gomme re letele Jesu ka pelo ye e itokišitšego.</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nso" sz="3200"/>
              <a:t>Jesu ke mang?</a:t>
            </a:r>
            <a:r xmlns:a="http://schemas.openxmlformats.org/drawingml/2006/main">
              <a:rPr altLang="en-US" lang="ns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rgbClr val="0070c0"/>
                </a:solidFill>
              </a:rPr>
              <a:t>Jesu...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Jesu o holofeditše go boa gape nageng ye mola go se na yo a tsebago.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Quiz ya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nso" sz="3200">
                <a:solidFill>
                  <a:schemeClr val="tx1">
                    <a:lumMod val="65000"/>
                    <a:lumOff val="35000"/>
                  </a:schemeClr>
                </a:solidFill>
              </a:rPr>
              <a:t>Ke eng seo dikgarebe tše hlano tša mašilo di sa kago tša se lokišetša?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1 </a:t>
            </a:r>
            <a:r xmlns:a="http://schemas.openxmlformats.org/drawingml/2006/main">
              <a:rPr altLang="ko-KR" lang="nso" sz="2800">
                <a:solidFill>
                  <a:schemeClr val="tx1">
                    <a:lumMod val="65000"/>
                    <a:lumOff val="35000"/>
                  </a:schemeClr>
                </a:solidFill>
              </a:rPr>
              <a:t>oli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2 </a:t>
            </a:r>
            <a:r xmlns:a="http://schemas.openxmlformats.org/drawingml/2006/main">
              <a:rPr altLang="ko-KR" lang="nso" sz="2800">
                <a:solidFill>
                  <a:schemeClr val="tx1">
                    <a:lumMod val="65000"/>
                    <a:lumOff val="35000"/>
                  </a:schemeClr>
                </a:solidFill>
              </a:rPr>
              <a:t>metsi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3 </a:t>
            </a:r>
            <a:r xmlns:a="http://schemas.openxmlformats.org/drawingml/2006/main">
              <a:rPr altLang="ko-KR" lang="nso" sz="2800">
                <a:solidFill>
                  <a:schemeClr val="tx1">
                    <a:lumMod val="65000"/>
                    <a:lumOff val="35000"/>
                  </a:schemeClr>
                </a:solidFill>
              </a:rPr>
              <a:t>diaparo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4 </a:t>
            </a:r>
            <a:r xmlns:a="http://schemas.openxmlformats.org/drawingml/2006/main">
              <a:rPr altLang="ko-KR" lang="nso" sz="2800">
                <a:solidFill>
                  <a:schemeClr val="tx1">
                    <a:lumMod val="65000"/>
                    <a:lumOff val="35000"/>
                  </a:schemeClr>
                </a:solidFill>
              </a:rPr>
              <a:t>mpho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rgbClr val="ff0000"/>
                </a:solidFill>
              </a:rPr>
              <a:t>1 </a:t>
            </a:r>
            <a:r xmlns:a="http://schemas.openxmlformats.org/drawingml/2006/main">
              <a:rPr altLang="ko-KR" lang="nso" sz="2800">
                <a:solidFill>
                  <a:srgbClr val="ff0000"/>
                </a:solidFill>
              </a:rPr>
              <a:t>oli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Lentšu la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nso" sz="3600"/>
              <a:t>"Ka gona dulang le phakgame, ka gobane ga le tsebe letšatši goba iri.”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so" sz="2800">
                <a:solidFill>
                  <a:schemeClr val="tx1">
                    <a:lumMod val="65000"/>
                    <a:lumOff val="35000"/>
                  </a:schemeClr>
                </a:solidFill>
              </a:rPr>
              <a:t>Mateo</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25: 1 .</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nso" altLang="ko-KR" b="1">
                <a:solidFill>
                  <a:schemeClr val="tx1">
                    <a:lumMod val="50000"/>
                    <a:lumOff val="50000"/>
                  </a:schemeClr>
                </a:solidFill>
              </a:rPr>
              <a:t>No. 80 Lentšu la Modimo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nso" altLang="ko-KR" sz="4400"/>
              <a:t>Seswantšho sa Ditalente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nso" sz="3200"/>
              <a:t>Jesu ke mang?</a:t>
            </a:r>
            <a:r xmlns:a="http://schemas.openxmlformats.org/drawingml/2006/main">
              <a:rPr altLang="en-US" lang="ns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rgbClr val="0070c0"/>
                </a:solidFill>
              </a:rPr>
              <a:t>Jesu</a:t>
            </a:r>
            <a:r xmlns:a="http://schemas.openxmlformats.org/drawingml/2006/main">
              <a:rPr altLang="en-US" lang="nso" sz="3600">
                <a:solidFill>
                  <a:srgbClr val="0070c0"/>
                </a:solidFill>
              </a:rPr>
              <a:t> </a:t>
            </a:r>
            <a:r xmlns:a="http://schemas.openxmlformats.org/drawingml/2006/main">
              <a:rPr altLang="ko-KR" lang="nso" sz="3600">
                <a:solidFill>
                  <a:srgbClr val="0070c0"/>
                </a:solidFill>
              </a:rPr>
              <a:t>ke..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Jesu ke yena a dulago a re rata le go re letela.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t>Lentšu la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nso" sz="3600"/>
              <a:t>"Mong wa gagwe a araba ka gore, 'O dirile gabotse, mohlanka yo botse le yo a botegago! O tshepegile ka dilo tše mmalwa; ke tla go bea molaodi wa dilo tše ntši. Etla o abelana lethabo la mong wa gago!'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so" sz="2800">
                <a:solidFill>
                  <a:schemeClr val="tx1">
                    <a:lumMod val="65000"/>
                    <a:lumOff val="35000"/>
                  </a:schemeClr>
                </a:solidFill>
              </a:rPr>
              <a:t>Mateo</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Motho o be a gafela bahlanka ba gagwe tšhelete ge a be a e-ya nageng e šele. A mo nea mohlanka wa pele ditalente tše hlano, a nea wa bobedi ditalente tše pedi, a nea wa boraro e tee.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nso" sz="2800">
                <a:solidFill>
                  <a:schemeClr val="tx1">
                    <a:lumMod val="65000"/>
                    <a:lumOff val="35000"/>
                  </a:schemeClr>
                </a:solidFill>
              </a:rPr>
              <a:t>Mohlanka yo a amogetšego ditalente tše 5 le ditalente tše pedi o ile a ya ka nako e tee gomme a tsenya tšhelete ya bona mošomong gomme a hwetša gabedi. Le ge go le bjalo, monna yo a amogetšego talente ye 1 o ile a tšwa a epa lešoba mobung gomme a uta tšhelete ya mong wa gagwe.</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Ge mong wa gagwe a boa gomme a lefa dipego le bona, mohlanka wa pele a hwetša ditalente tše dingwe tše hlano, gomme wa bobedi a hwetša tše dingwe tše pedi.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Eupša, mohlanka yo a amogetšego talente e tee ga se a ka a hwetša le ge e le efe. “Mong, o mphile talente e tee fela. Bjale nka dira bjang tšhelete e oketšegilego?”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nso" altLang="ko-KR" sz="2800">
                <a:solidFill>
                  <a:schemeClr val="tx1">
                    <a:lumMod val="65000"/>
                    <a:lumOff val="35000"/>
                  </a:schemeClr>
                </a:solidFill>
              </a:rPr>
              <a:t>Mong wa gagwe o be a galefile. “O be o swanetše go bea tšhelete ya ka peeletšong go boradipanka, nkabe ke e amogetše morago ka tswalo. Wena mohlanka wa go hloka mohola, tswa ka ntlong ya ka!"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Thuto ya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nso" sz="3200">
                <a:solidFill>
                  <a:schemeClr val="tx1">
                    <a:lumMod val="65000"/>
                    <a:lumOff val="35000"/>
                  </a:schemeClr>
                </a:solidFill>
              </a:rPr>
              <a:t>Jesu o re lemoša gore re se tšwafe ka seswantšho sa ditalente.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Go na le selo se sengwe sa bohlokwa go feta gore re amogetše bokae.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Se bohlokwa kudu ke go phela bophelo bja letago la Modimo ka go šomiša ka potego seo o nago le sona.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Ka moka ga rena re swanetše go phela bophelo bja mohuta woo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nso" sz="3200">
                <a:solidFill>
                  <a:schemeClr val="tx1">
                    <a:lumMod val="65000"/>
                    <a:lumOff val="35000"/>
                  </a:schemeClr>
                </a:solidFill>
              </a:rPr>
              <a:t>go tumišwa ke Jesu.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nso" sz="3200"/>
              <a:t>Jesu ke mang?</a:t>
            </a:r>
            <a:r xmlns:a="http://schemas.openxmlformats.org/drawingml/2006/main">
              <a:rPr altLang="en-US" lang="ns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rgbClr val="0070c0"/>
                </a:solidFill>
              </a:rPr>
              <a:t>Jesu o...</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nso" sz="3600">
                <a:solidFill>
                  <a:schemeClr val="tx1">
                    <a:lumMod val="65000"/>
                    <a:lumOff val="35000"/>
                  </a:schemeClr>
                </a:solidFill>
              </a:rPr>
              <a:t>Jesu ke mong wa rena, yo a hlahlobago maphelo a rena gomme a re putsa ka mo go swanetšego.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solidFill>
                  <a:srgbClr val="ff0000"/>
                </a:solidFill>
              </a:rPr>
              <a:t>Quiz ya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nso" sz="3200">
                <a:solidFill>
                  <a:schemeClr val="tx1">
                    <a:lumMod val="65000"/>
                    <a:lumOff val="35000"/>
                  </a:schemeClr>
                </a:solidFill>
              </a:rPr>
              <a:t>Ke eng seo mong a ilego a se gafela bahlanka ge a be a sepela kgole?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1 </a:t>
            </a:r>
            <a:r xmlns:a="http://schemas.openxmlformats.org/drawingml/2006/main">
              <a:rPr altLang="ko-KR" lang="nso" sz="2800">
                <a:solidFill>
                  <a:schemeClr val="tx1">
                    <a:lumMod val="65000"/>
                    <a:lumOff val="35000"/>
                  </a:schemeClr>
                </a:solidFill>
              </a:rPr>
              <a:t>ntlo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2 </a:t>
            </a:r>
            <a:r xmlns:a="http://schemas.openxmlformats.org/drawingml/2006/main">
              <a:rPr altLang="ko-KR" lang="nso" sz="2800">
                <a:solidFill>
                  <a:schemeClr val="tx1">
                    <a:lumMod val="65000"/>
                    <a:lumOff val="35000"/>
                  </a:schemeClr>
                </a:solidFill>
              </a:rPr>
              <a:t>tšimo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3 </a:t>
            </a:r>
            <a:r xmlns:a="http://schemas.openxmlformats.org/drawingml/2006/main">
              <a:rPr altLang="ko-KR" lang="nso" sz="2800">
                <a:solidFill>
                  <a:schemeClr val="tx1">
                    <a:lumMod val="65000"/>
                    <a:lumOff val="35000"/>
                  </a:schemeClr>
                </a:solidFill>
              </a:rPr>
              <a:t>lebenkele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chemeClr val="tx1">
                    <a:lumMod val="65000"/>
                    <a:lumOff val="35000"/>
                  </a:schemeClr>
                </a:solidFill>
              </a:rPr>
              <a:t>4 </a:t>
            </a:r>
            <a:r xmlns:a="http://schemas.openxmlformats.org/drawingml/2006/main">
              <a:rPr altLang="ko-KR" lang="nso" sz="2800">
                <a:solidFill>
                  <a:schemeClr val="tx1">
                    <a:lumMod val="65000"/>
                    <a:lumOff val="35000"/>
                  </a:schemeClr>
                </a:solidFill>
              </a:rPr>
              <a:t>talente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nso" sz="2800">
                <a:solidFill>
                  <a:srgbClr val="ff0000"/>
                </a:solidFill>
              </a:rPr>
              <a:t>4 </a:t>
            </a:r>
            <a:r xmlns:a="http://schemas.openxmlformats.org/drawingml/2006/main">
              <a:rPr altLang="ko-KR" lang="nso" sz="2800">
                <a:solidFill>
                  <a:srgbClr val="ff0000"/>
                </a:solidFill>
              </a:rPr>
              <a:t>talente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nso" sz="4000"/>
              <a:t>Lentšu la lehono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nso" sz="3600"/>
              <a:t>"Mong wa gagwe a araba ka gore, 'O dirile gabotse, mohlanka yo botse le yo a botegago! O tshepegile ka dilo tše mmalwa; ke tla go bea molaodi wa dilo tše ntši. Etla o abelana lethabo la mong wa gago!'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nso" sz="2800">
                <a:solidFill>
                  <a:schemeClr val="tx1">
                    <a:lumMod val="65000"/>
                    <a:lumOff val="35000"/>
                  </a:schemeClr>
                </a:solidFill>
              </a:rPr>
              <a:t>Mateo</a:t>
            </a:r>
            <a:r xmlns:a="http://schemas.openxmlformats.org/drawingml/2006/main">
              <a:rPr altLang="en-US" lang="nso" sz="2800">
                <a:solidFill>
                  <a:schemeClr val="tx1">
                    <a:lumMod val="65000"/>
                    <a:lumOff val="35000"/>
                  </a:schemeClr>
                </a:solidFill>
              </a:rPr>
              <a:t> </a:t>
            </a:r>
            <a:r xmlns:a="http://schemas.openxmlformats.org/drawingml/2006/main">
              <a:rPr altLang="ko-KR" lang="nso"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